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6"/>
  </p:notesMasterIdLst>
  <p:handoutMasterIdLst>
    <p:handoutMasterId r:id="rId39"/>
  </p:handoutMasterIdLst>
  <p:sldIdLst>
    <p:sldId id="271" r:id="rId5"/>
    <p:sldId id="365" r:id="rId7"/>
    <p:sldId id="402" r:id="rId8"/>
    <p:sldId id="354" r:id="rId9"/>
    <p:sldId id="392" r:id="rId10"/>
    <p:sldId id="393" r:id="rId11"/>
    <p:sldId id="339" r:id="rId12"/>
    <p:sldId id="341" r:id="rId13"/>
    <p:sldId id="342" r:id="rId14"/>
    <p:sldId id="343" r:id="rId15"/>
    <p:sldId id="344" r:id="rId16"/>
    <p:sldId id="345" r:id="rId17"/>
    <p:sldId id="399" r:id="rId18"/>
    <p:sldId id="374" r:id="rId19"/>
    <p:sldId id="368" r:id="rId20"/>
    <p:sldId id="369" r:id="rId21"/>
    <p:sldId id="370" r:id="rId22"/>
    <p:sldId id="371" r:id="rId23"/>
    <p:sldId id="372" r:id="rId24"/>
    <p:sldId id="373" r:id="rId25"/>
    <p:sldId id="400" r:id="rId26"/>
    <p:sldId id="390" r:id="rId27"/>
    <p:sldId id="389" r:id="rId28"/>
    <p:sldId id="403" r:id="rId29"/>
    <p:sldId id="375" r:id="rId30"/>
    <p:sldId id="395" r:id="rId31"/>
    <p:sldId id="378" r:id="rId32"/>
    <p:sldId id="376" r:id="rId33"/>
    <p:sldId id="396" r:id="rId34"/>
    <p:sldId id="404" r:id="rId35"/>
    <p:sldId id="380" r:id="rId36"/>
    <p:sldId id="387" r:id="rId37"/>
    <p:sldId id="405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9E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9" autoAdjust="0"/>
    <p:restoredTop sz="96721" autoAdjust="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E83AC-939A-4C4D-9763-A6F0AC90E92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7E8B421-A50B-48DD-9B89-C96E74675026}">
      <dgm:prSet phldrT="[文本]"/>
      <dgm:spPr/>
      <dgm:t>
        <a:bodyPr/>
        <a:lstStyle/>
        <a:p>
          <a:r>
            <a:rPr lang="zh-CN" altLang="en-US" dirty="0" smtClean="0"/>
            <a:t>规范</a:t>
          </a:r>
          <a:endParaRPr lang="en-US" altLang="zh-CN" dirty="0" smtClean="0"/>
        </a:p>
        <a:p>
          <a:r>
            <a:rPr lang="zh-CN" altLang="en-US" dirty="0" smtClean="0"/>
            <a:t>网上名称</a:t>
          </a:r>
          <a:endParaRPr lang="zh-CN" altLang="en-US" dirty="0"/>
        </a:p>
      </dgm:t>
    </dgm:pt>
    <dgm:pt modelId="{E875FC47-8E80-4A82-BB92-C6B2E0C68D19}" cxnId="{B6C7EC68-D956-4D64-9E26-2BB4060B1134}" type="parTrans">
      <dgm:prSet/>
      <dgm:spPr/>
      <dgm:t>
        <a:bodyPr/>
        <a:lstStyle/>
        <a:p>
          <a:endParaRPr lang="zh-CN" altLang="en-US"/>
        </a:p>
      </dgm:t>
    </dgm:pt>
    <dgm:pt modelId="{697ACD3F-117F-4087-9D6F-EC61D71743A5}" cxnId="{B6C7EC68-D956-4D64-9E26-2BB4060B1134}" type="sibTrans">
      <dgm:prSet/>
      <dgm:spPr/>
      <dgm:t>
        <a:bodyPr/>
        <a:lstStyle/>
        <a:p>
          <a:endParaRPr lang="zh-CN" altLang="en-US"/>
        </a:p>
      </dgm:t>
    </dgm:pt>
    <dgm:pt modelId="{4841DCD1-B531-418E-A7A0-F3DF2835E1B8}">
      <dgm:prSet phldrT="[文本]"/>
      <dgm:spPr/>
      <dgm:t>
        <a:bodyPr/>
        <a:lstStyle/>
        <a:p>
          <a:r>
            <a:rPr lang="zh-CN" altLang="en-US" dirty="0" smtClean="0"/>
            <a:t>标识证书</a:t>
          </a:r>
          <a:endParaRPr lang="zh-CN" altLang="en-US" dirty="0"/>
        </a:p>
      </dgm:t>
    </dgm:pt>
    <dgm:pt modelId="{78CD45D5-4475-4E4B-9CE9-D6193EAC1D4A}" cxnId="{2760F393-1D15-41D4-9BC4-4F6239769EA1}" type="parTrans">
      <dgm:prSet/>
      <dgm:spPr/>
      <dgm:t>
        <a:bodyPr/>
        <a:lstStyle/>
        <a:p>
          <a:endParaRPr lang="zh-CN" altLang="en-US"/>
        </a:p>
      </dgm:t>
    </dgm:pt>
    <dgm:pt modelId="{13CA3BFB-DC82-4D18-9EA8-8E270A23AD1F}" cxnId="{2760F393-1D15-41D4-9BC4-4F6239769EA1}" type="sibTrans">
      <dgm:prSet/>
      <dgm:spPr/>
      <dgm:t>
        <a:bodyPr/>
        <a:lstStyle/>
        <a:p>
          <a:endParaRPr lang="zh-CN" altLang="en-US"/>
        </a:p>
      </dgm:t>
    </dgm:pt>
    <dgm:pt modelId="{5C6E4619-3DD2-4674-906B-726A13EFFDA6}">
      <dgm:prSet phldrT="[文本]"/>
      <dgm:spPr/>
      <dgm:t>
        <a:bodyPr/>
        <a:lstStyle/>
        <a:p>
          <a:r>
            <a:rPr lang="zh-CN" altLang="en-US" dirty="0" smtClean="0"/>
            <a:t>网站开办申请</a:t>
          </a:r>
          <a:endParaRPr lang="zh-CN" altLang="en-US" dirty="0"/>
        </a:p>
      </dgm:t>
    </dgm:pt>
    <dgm:pt modelId="{7CE2BB69-7DCE-44C3-BDDF-B3B93BECA3EF}" cxnId="{EB8BE473-0B10-4A20-B435-C8E8C2C4EE7A}" type="parTrans">
      <dgm:prSet/>
      <dgm:spPr/>
      <dgm:t>
        <a:bodyPr/>
        <a:lstStyle/>
        <a:p>
          <a:endParaRPr lang="zh-CN" altLang="en-US"/>
        </a:p>
      </dgm:t>
    </dgm:pt>
    <dgm:pt modelId="{12FF9514-FB08-40E5-BE55-03C8E18AD19D}" cxnId="{EB8BE473-0B10-4A20-B435-C8E8C2C4EE7A}" type="sibTrans">
      <dgm:prSet/>
      <dgm:spPr/>
      <dgm:t>
        <a:bodyPr/>
        <a:lstStyle/>
        <a:p>
          <a:endParaRPr lang="zh-CN" altLang="en-US"/>
        </a:p>
      </dgm:t>
    </dgm:pt>
    <dgm:pt modelId="{C9BC0716-C3B1-4053-AF29-5E54130B9BB0}" type="pres">
      <dgm:prSet presAssocID="{7FBE83AC-939A-4C4D-9763-A6F0AC90E923}" presName="CompostProcess" presStyleCnt="0">
        <dgm:presLayoutVars>
          <dgm:dir/>
          <dgm:resizeHandles val="exact"/>
        </dgm:presLayoutVars>
      </dgm:prSet>
      <dgm:spPr/>
    </dgm:pt>
    <dgm:pt modelId="{6DCA567F-8895-4F36-8C0D-E7C1FDCFF563}" type="pres">
      <dgm:prSet presAssocID="{7FBE83AC-939A-4C4D-9763-A6F0AC90E923}" presName="arrow" presStyleLbl="bgShp" presStyleIdx="0" presStyleCnt="1" custScaleX="117646" custLinFactNeighborX="0" custLinFactNeighborY="-648"/>
      <dgm:spPr/>
    </dgm:pt>
    <dgm:pt modelId="{019C7439-5B82-4E77-A6F3-A4F483C4A0B7}" type="pres">
      <dgm:prSet presAssocID="{7FBE83AC-939A-4C4D-9763-A6F0AC90E923}" presName="linearProcess" presStyleCnt="0"/>
      <dgm:spPr/>
    </dgm:pt>
    <dgm:pt modelId="{20120778-A1B4-4F35-8966-C784B240F20D}" type="pres">
      <dgm:prSet presAssocID="{E7E8B421-A50B-48DD-9B89-C96E74675026}" presName="textNode" presStyleLbl="node1" presStyleIdx="0" presStyleCnt="3" custScaleX="92349" custScaleY="91082" custLinFactNeighborX="2832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09EF78-34FF-4774-98B8-D15FFED1F6C8}" type="pres">
      <dgm:prSet presAssocID="{697ACD3F-117F-4087-9D6F-EC61D71743A5}" presName="sibTrans" presStyleCnt="0"/>
      <dgm:spPr/>
    </dgm:pt>
    <dgm:pt modelId="{1C40E902-675F-4974-A537-A10B8E402E64}" type="pres">
      <dgm:prSet presAssocID="{5C6E4619-3DD2-4674-906B-726A13EFFDA6}" presName="textNode" presStyleLbl="node1" presStyleIdx="1" presStyleCnt="3" custScaleX="92349" custScaleY="91082" custLinFactNeighborX="17147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656455-4462-4A6F-A0D6-6C269AAFBB0D}" type="pres">
      <dgm:prSet presAssocID="{12FF9514-FB08-40E5-BE55-03C8E18AD19D}" presName="sibTrans" presStyleCnt="0"/>
      <dgm:spPr/>
    </dgm:pt>
    <dgm:pt modelId="{9AF0E6A8-F23F-4EBC-8B70-948AD1A0AA3E}" type="pres">
      <dgm:prSet presAssocID="{4841DCD1-B531-418E-A7A0-F3DF2835E1B8}" presName="textNode" presStyleLbl="node1" presStyleIdx="2" presStyleCnt="3" custScaleX="92349" custScaleY="91082" custLinFactNeighborX="17147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8BE473-0B10-4A20-B435-C8E8C2C4EE7A}" srcId="{7FBE83AC-939A-4C4D-9763-A6F0AC90E923}" destId="{5C6E4619-3DD2-4674-906B-726A13EFFDA6}" srcOrd="1" destOrd="0" parTransId="{7CE2BB69-7DCE-44C3-BDDF-B3B93BECA3EF}" sibTransId="{12FF9514-FB08-40E5-BE55-03C8E18AD19D}"/>
    <dgm:cxn modelId="{9B6203EE-260A-4BF9-A6DE-368A85AE6F0C}" type="presOf" srcId="{7FBE83AC-939A-4C4D-9763-A6F0AC90E923}" destId="{C9BC0716-C3B1-4053-AF29-5E54130B9BB0}" srcOrd="0" destOrd="0" presId="urn:microsoft.com/office/officeart/2005/8/layout/hProcess9"/>
    <dgm:cxn modelId="{743A3F61-7CA7-4884-9459-7C6C529B1D0D}" type="presOf" srcId="{5C6E4619-3DD2-4674-906B-726A13EFFDA6}" destId="{1C40E902-675F-4974-A537-A10B8E402E64}" srcOrd="0" destOrd="0" presId="urn:microsoft.com/office/officeart/2005/8/layout/hProcess9"/>
    <dgm:cxn modelId="{2760F393-1D15-41D4-9BC4-4F6239769EA1}" srcId="{7FBE83AC-939A-4C4D-9763-A6F0AC90E923}" destId="{4841DCD1-B531-418E-A7A0-F3DF2835E1B8}" srcOrd="2" destOrd="0" parTransId="{78CD45D5-4475-4E4B-9CE9-D6193EAC1D4A}" sibTransId="{13CA3BFB-DC82-4D18-9EA8-8E270A23AD1F}"/>
    <dgm:cxn modelId="{67B2F335-4637-467E-BDE9-E8FDF4E60789}" type="presOf" srcId="{E7E8B421-A50B-48DD-9B89-C96E74675026}" destId="{20120778-A1B4-4F35-8966-C784B240F20D}" srcOrd="0" destOrd="0" presId="urn:microsoft.com/office/officeart/2005/8/layout/hProcess9"/>
    <dgm:cxn modelId="{790619E9-9CDC-49CD-9C52-4194317EF0F7}" type="presOf" srcId="{4841DCD1-B531-418E-A7A0-F3DF2835E1B8}" destId="{9AF0E6A8-F23F-4EBC-8B70-948AD1A0AA3E}" srcOrd="0" destOrd="0" presId="urn:microsoft.com/office/officeart/2005/8/layout/hProcess9"/>
    <dgm:cxn modelId="{B6C7EC68-D956-4D64-9E26-2BB4060B1134}" srcId="{7FBE83AC-939A-4C4D-9763-A6F0AC90E923}" destId="{E7E8B421-A50B-48DD-9B89-C96E74675026}" srcOrd="0" destOrd="0" parTransId="{E875FC47-8E80-4A82-BB92-C6B2E0C68D19}" sibTransId="{697ACD3F-117F-4087-9D6F-EC61D71743A5}"/>
    <dgm:cxn modelId="{8E96D1A1-A1E6-44F8-8388-5B3222835E88}" type="presParOf" srcId="{C9BC0716-C3B1-4053-AF29-5E54130B9BB0}" destId="{6DCA567F-8895-4F36-8C0D-E7C1FDCFF563}" srcOrd="0" destOrd="0" presId="urn:microsoft.com/office/officeart/2005/8/layout/hProcess9"/>
    <dgm:cxn modelId="{7529067A-7D70-4CFD-A02B-AC12CCCA3ACE}" type="presParOf" srcId="{C9BC0716-C3B1-4053-AF29-5E54130B9BB0}" destId="{019C7439-5B82-4E77-A6F3-A4F483C4A0B7}" srcOrd="1" destOrd="0" presId="urn:microsoft.com/office/officeart/2005/8/layout/hProcess9"/>
    <dgm:cxn modelId="{45D1FAA1-3C02-4155-8D21-CFE7733C5182}" type="presParOf" srcId="{019C7439-5B82-4E77-A6F3-A4F483C4A0B7}" destId="{20120778-A1B4-4F35-8966-C784B240F20D}" srcOrd="0" destOrd="0" presId="urn:microsoft.com/office/officeart/2005/8/layout/hProcess9"/>
    <dgm:cxn modelId="{4C313362-F1EE-4BC3-A3A8-60BC1E546D3E}" type="presParOf" srcId="{019C7439-5B82-4E77-A6F3-A4F483C4A0B7}" destId="{6C09EF78-34FF-4774-98B8-D15FFED1F6C8}" srcOrd="1" destOrd="0" presId="urn:microsoft.com/office/officeart/2005/8/layout/hProcess9"/>
    <dgm:cxn modelId="{91426523-B6F4-4B89-8DDE-2AE1ACBD3CF9}" type="presParOf" srcId="{019C7439-5B82-4E77-A6F3-A4F483C4A0B7}" destId="{1C40E902-675F-4974-A537-A10B8E402E64}" srcOrd="2" destOrd="0" presId="urn:microsoft.com/office/officeart/2005/8/layout/hProcess9"/>
    <dgm:cxn modelId="{C6A2A891-6E81-4568-83DA-CDEF60AEBFC4}" type="presParOf" srcId="{019C7439-5B82-4E77-A6F3-A4F483C4A0B7}" destId="{B9656455-4462-4A6F-A0D6-6C269AAFBB0D}" srcOrd="3" destOrd="0" presId="urn:microsoft.com/office/officeart/2005/8/layout/hProcess9"/>
    <dgm:cxn modelId="{6AAE67A2-AF8E-4EDC-B19A-937A1F120BB8}" type="presParOf" srcId="{019C7439-5B82-4E77-A6F3-A4F483C4A0B7}" destId="{9AF0E6A8-F23F-4EBC-8B70-948AD1A0AA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E83AC-939A-4C4D-9763-A6F0AC90E92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7E8B421-A50B-48DD-9B89-C96E74675026}">
      <dgm:prSet phldrT="[文本]"/>
      <dgm:spPr/>
      <dgm:t>
        <a:bodyPr/>
        <a:lstStyle/>
        <a:p>
          <a:r>
            <a:rPr lang="zh-CN" altLang="en-US" dirty="0" smtClean="0"/>
            <a:t>规范</a:t>
          </a:r>
          <a:endParaRPr lang="en-US" altLang="zh-CN" dirty="0" smtClean="0"/>
        </a:p>
        <a:p>
          <a:r>
            <a:rPr lang="zh-CN" altLang="en-US" dirty="0" smtClean="0"/>
            <a:t>网上名称</a:t>
          </a:r>
          <a:endParaRPr lang="zh-CN" altLang="en-US" dirty="0"/>
        </a:p>
      </dgm:t>
    </dgm:pt>
    <dgm:pt modelId="{E875FC47-8E80-4A82-BB92-C6B2E0C68D19}" cxnId="{B6C7EC68-D956-4D64-9E26-2BB4060B1134}" type="parTrans">
      <dgm:prSet/>
      <dgm:spPr/>
      <dgm:t>
        <a:bodyPr/>
        <a:lstStyle/>
        <a:p>
          <a:endParaRPr lang="zh-CN" altLang="en-US"/>
        </a:p>
      </dgm:t>
    </dgm:pt>
    <dgm:pt modelId="{697ACD3F-117F-4087-9D6F-EC61D71743A5}" cxnId="{B6C7EC68-D956-4D64-9E26-2BB4060B1134}" type="sibTrans">
      <dgm:prSet/>
      <dgm:spPr/>
      <dgm:t>
        <a:bodyPr/>
        <a:lstStyle/>
        <a:p>
          <a:endParaRPr lang="zh-CN" altLang="en-US"/>
        </a:p>
      </dgm:t>
    </dgm:pt>
    <dgm:pt modelId="{4841DCD1-B531-418E-A7A0-F3DF2835E1B8}">
      <dgm:prSet phldrT="[文本]"/>
      <dgm:spPr/>
      <dgm:t>
        <a:bodyPr/>
        <a:lstStyle/>
        <a:p>
          <a:r>
            <a:rPr lang="zh-CN" altLang="en-US" dirty="0" smtClean="0"/>
            <a:t>标识证书</a:t>
          </a:r>
          <a:endParaRPr lang="zh-CN" altLang="en-US" dirty="0"/>
        </a:p>
      </dgm:t>
    </dgm:pt>
    <dgm:pt modelId="{78CD45D5-4475-4E4B-9CE9-D6193EAC1D4A}" cxnId="{2760F393-1D15-41D4-9BC4-4F6239769EA1}" type="parTrans">
      <dgm:prSet/>
      <dgm:spPr/>
      <dgm:t>
        <a:bodyPr/>
        <a:lstStyle/>
        <a:p>
          <a:endParaRPr lang="zh-CN" altLang="en-US"/>
        </a:p>
      </dgm:t>
    </dgm:pt>
    <dgm:pt modelId="{13CA3BFB-DC82-4D18-9EA8-8E270A23AD1F}" cxnId="{2760F393-1D15-41D4-9BC4-4F6239769EA1}" type="sibTrans">
      <dgm:prSet/>
      <dgm:spPr/>
      <dgm:t>
        <a:bodyPr/>
        <a:lstStyle/>
        <a:p>
          <a:endParaRPr lang="zh-CN" altLang="en-US"/>
        </a:p>
      </dgm:t>
    </dgm:pt>
    <dgm:pt modelId="{5C6E4619-3DD2-4674-906B-726A13EFFDA6}">
      <dgm:prSet phldrT="[文本]"/>
      <dgm:spPr/>
      <dgm:t>
        <a:bodyPr/>
        <a:lstStyle/>
        <a:p>
          <a:r>
            <a:rPr lang="zh-CN" altLang="en-US" dirty="0" smtClean="0"/>
            <a:t>网站开办申请</a:t>
          </a:r>
          <a:endParaRPr lang="zh-CN" altLang="en-US" dirty="0"/>
        </a:p>
      </dgm:t>
    </dgm:pt>
    <dgm:pt modelId="{7CE2BB69-7DCE-44C3-BDDF-B3B93BECA3EF}" cxnId="{EB8BE473-0B10-4A20-B435-C8E8C2C4EE7A}" type="parTrans">
      <dgm:prSet/>
      <dgm:spPr/>
      <dgm:t>
        <a:bodyPr/>
        <a:lstStyle/>
        <a:p>
          <a:endParaRPr lang="zh-CN" altLang="en-US"/>
        </a:p>
      </dgm:t>
    </dgm:pt>
    <dgm:pt modelId="{12FF9514-FB08-40E5-BE55-03C8E18AD19D}" cxnId="{EB8BE473-0B10-4A20-B435-C8E8C2C4EE7A}" type="sibTrans">
      <dgm:prSet/>
      <dgm:spPr/>
      <dgm:t>
        <a:bodyPr/>
        <a:lstStyle/>
        <a:p>
          <a:endParaRPr lang="zh-CN" altLang="en-US"/>
        </a:p>
      </dgm:t>
    </dgm:pt>
    <dgm:pt modelId="{C9BC0716-C3B1-4053-AF29-5E54130B9BB0}" type="pres">
      <dgm:prSet presAssocID="{7FBE83AC-939A-4C4D-9763-A6F0AC90E923}" presName="CompostProcess" presStyleCnt="0">
        <dgm:presLayoutVars>
          <dgm:dir/>
          <dgm:resizeHandles val="exact"/>
        </dgm:presLayoutVars>
      </dgm:prSet>
      <dgm:spPr/>
    </dgm:pt>
    <dgm:pt modelId="{6DCA567F-8895-4F36-8C0D-E7C1FDCFF563}" type="pres">
      <dgm:prSet presAssocID="{7FBE83AC-939A-4C4D-9763-A6F0AC90E923}" presName="arrow" presStyleLbl="bgShp" presStyleIdx="0" presStyleCnt="1" custScaleX="117646" custLinFactNeighborX="0" custLinFactNeighborY="-648"/>
      <dgm:spPr/>
    </dgm:pt>
    <dgm:pt modelId="{019C7439-5B82-4E77-A6F3-A4F483C4A0B7}" type="pres">
      <dgm:prSet presAssocID="{7FBE83AC-939A-4C4D-9763-A6F0AC90E923}" presName="linearProcess" presStyleCnt="0"/>
      <dgm:spPr/>
    </dgm:pt>
    <dgm:pt modelId="{20120778-A1B4-4F35-8966-C784B240F20D}" type="pres">
      <dgm:prSet presAssocID="{E7E8B421-A50B-48DD-9B89-C96E74675026}" presName="textNode" presStyleLbl="node1" presStyleIdx="0" presStyleCnt="3" custScaleX="92349" custScaleY="91082" custLinFactNeighborX="2832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09EF78-34FF-4774-98B8-D15FFED1F6C8}" type="pres">
      <dgm:prSet presAssocID="{697ACD3F-117F-4087-9D6F-EC61D71743A5}" presName="sibTrans" presStyleCnt="0"/>
      <dgm:spPr/>
    </dgm:pt>
    <dgm:pt modelId="{1C40E902-675F-4974-A537-A10B8E402E64}" type="pres">
      <dgm:prSet presAssocID="{5C6E4619-3DD2-4674-906B-726A13EFFDA6}" presName="textNode" presStyleLbl="node1" presStyleIdx="1" presStyleCnt="3" custScaleX="92349" custScaleY="91082" custLinFactNeighborX="17147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656455-4462-4A6F-A0D6-6C269AAFBB0D}" type="pres">
      <dgm:prSet presAssocID="{12FF9514-FB08-40E5-BE55-03C8E18AD19D}" presName="sibTrans" presStyleCnt="0"/>
      <dgm:spPr/>
    </dgm:pt>
    <dgm:pt modelId="{9AF0E6A8-F23F-4EBC-8B70-948AD1A0AA3E}" type="pres">
      <dgm:prSet presAssocID="{4841DCD1-B531-418E-A7A0-F3DF2835E1B8}" presName="textNode" presStyleLbl="node1" presStyleIdx="2" presStyleCnt="3" custScaleX="92349" custScaleY="91082" custLinFactNeighborX="17147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8BE473-0B10-4A20-B435-C8E8C2C4EE7A}" srcId="{7FBE83AC-939A-4C4D-9763-A6F0AC90E923}" destId="{5C6E4619-3DD2-4674-906B-726A13EFFDA6}" srcOrd="1" destOrd="0" parTransId="{7CE2BB69-7DCE-44C3-BDDF-B3B93BECA3EF}" sibTransId="{12FF9514-FB08-40E5-BE55-03C8E18AD19D}"/>
    <dgm:cxn modelId="{2760F393-1D15-41D4-9BC4-4F6239769EA1}" srcId="{7FBE83AC-939A-4C4D-9763-A6F0AC90E923}" destId="{4841DCD1-B531-418E-A7A0-F3DF2835E1B8}" srcOrd="2" destOrd="0" parTransId="{78CD45D5-4475-4E4B-9CE9-D6193EAC1D4A}" sibTransId="{13CA3BFB-DC82-4D18-9EA8-8E270A23AD1F}"/>
    <dgm:cxn modelId="{5A793FA8-33BC-41A6-AB40-11FD76411ABE}" type="presOf" srcId="{4841DCD1-B531-418E-A7A0-F3DF2835E1B8}" destId="{9AF0E6A8-F23F-4EBC-8B70-948AD1A0AA3E}" srcOrd="0" destOrd="0" presId="urn:microsoft.com/office/officeart/2005/8/layout/hProcess9"/>
    <dgm:cxn modelId="{AA6E0A6B-A195-4C4E-A7B7-56E07B193F10}" type="presOf" srcId="{7FBE83AC-939A-4C4D-9763-A6F0AC90E923}" destId="{C9BC0716-C3B1-4053-AF29-5E54130B9BB0}" srcOrd="0" destOrd="0" presId="urn:microsoft.com/office/officeart/2005/8/layout/hProcess9"/>
    <dgm:cxn modelId="{B2EEE63D-ABA7-4142-9B09-7A78B4122FD5}" type="presOf" srcId="{E7E8B421-A50B-48DD-9B89-C96E74675026}" destId="{20120778-A1B4-4F35-8966-C784B240F20D}" srcOrd="0" destOrd="0" presId="urn:microsoft.com/office/officeart/2005/8/layout/hProcess9"/>
    <dgm:cxn modelId="{B6C7EC68-D956-4D64-9E26-2BB4060B1134}" srcId="{7FBE83AC-939A-4C4D-9763-A6F0AC90E923}" destId="{E7E8B421-A50B-48DD-9B89-C96E74675026}" srcOrd="0" destOrd="0" parTransId="{E875FC47-8E80-4A82-BB92-C6B2E0C68D19}" sibTransId="{697ACD3F-117F-4087-9D6F-EC61D71743A5}"/>
    <dgm:cxn modelId="{BC572EEA-4C9A-4E91-BA1C-B16C6192C824}" type="presOf" srcId="{5C6E4619-3DD2-4674-906B-726A13EFFDA6}" destId="{1C40E902-675F-4974-A537-A10B8E402E64}" srcOrd="0" destOrd="0" presId="urn:microsoft.com/office/officeart/2005/8/layout/hProcess9"/>
    <dgm:cxn modelId="{9D3915D1-2A50-4DC8-81C3-A9F3E6E56F59}" type="presParOf" srcId="{C9BC0716-C3B1-4053-AF29-5E54130B9BB0}" destId="{6DCA567F-8895-4F36-8C0D-E7C1FDCFF563}" srcOrd="0" destOrd="0" presId="urn:microsoft.com/office/officeart/2005/8/layout/hProcess9"/>
    <dgm:cxn modelId="{41625E60-B542-4FC1-BD19-8008C8CB8DA7}" type="presParOf" srcId="{C9BC0716-C3B1-4053-AF29-5E54130B9BB0}" destId="{019C7439-5B82-4E77-A6F3-A4F483C4A0B7}" srcOrd="1" destOrd="0" presId="urn:microsoft.com/office/officeart/2005/8/layout/hProcess9"/>
    <dgm:cxn modelId="{4922D93A-46FF-4BCE-B568-2A55C6B6C41E}" type="presParOf" srcId="{019C7439-5B82-4E77-A6F3-A4F483C4A0B7}" destId="{20120778-A1B4-4F35-8966-C784B240F20D}" srcOrd="0" destOrd="0" presId="urn:microsoft.com/office/officeart/2005/8/layout/hProcess9"/>
    <dgm:cxn modelId="{0885CCFC-CBDB-42A4-B2AF-8F1B6FEB98F8}" type="presParOf" srcId="{019C7439-5B82-4E77-A6F3-A4F483C4A0B7}" destId="{6C09EF78-34FF-4774-98B8-D15FFED1F6C8}" srcOrd="1" destOrd="0" presId="urn:microsoft.com/office/officeart/2005/8/layout/hProcess9"/>
    <dgm:cxn modelId="{3D01E0C9-4B57-4962-8C04-5B9D5AF3D411}" type="presParOf" srcId="{019C7439-5B82-4E77-A6F3-A4F483C4A0B7}" destId="{1C40E902-675F-4974-A537-A10B8E402E64}" srcOrd="2" destOrd="0" presId="urn:microsoft.com/office/officeart/2005/8/layout/hProcess9"/>
    <dgm:cxn modelId="{A2E0C3D0-9ED6-4DBC-8BC5-6D6EE832B122}" type="presParOf" srcId="{019C7439-5B82-4E77-A6F3-A4F483C4A0B7}" destId="{B9656455-4462-4A6F-A0D6-6C269AAFBB0D}" srcOrd="3" destOrd="0" presId="urn:microsoft.com/office/officeart/2005/8/layout/hProcess9"/>
    <dgm:cxn modelId="{FEA4FFAD-B030-4559-A4E2-E7B1BAE0F61C}" type="presParOf" srcId="{019C7439-5B82-4E77-A6F3-A4F483C4A0B7}" destId="{9AF0E6A8-F23F-4EBC-8B70-948AD1A0AA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E83AC-939A-4C4D-9763-A6F0AC90E92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7E8B421-A50B-48DD-9B89-C96E74675026}">
      <dgm:prSet phldrT="[文本]"/>
      <dgm:spPr/>
      <dgm:t>
        <a:bodyPr/>
        <a:lstStyle/>
        <a:p>
          <a:r>
            <a:rPr lang="zh-CN" altLang="en-US" dirty="0" smtClean="0"/>
            <a:t>规范</a:t>
          </a:r>
          <a:endParaRPr lang="en-US" altLang="zh-CN" dirty="0" smtClean="0"/>
        </a:p>
        <a:p>
          <a:r>
            <a:rPr lang="zh-CN" altLang="en-US" dirty="0" smtClean="0"/>
            <a:t>网上名称</a:t>
          </a:r>
          <a:endParaRPr lang="zh-CN" altLang="en-US" dirty="0"/>
        </a:p>
      </dgm:t>
    </dgm:pt>
    <dgm:pt modelId="{E875FC47-8E80-4A82-BB92-C6B2E0C68D19}" cxnId="{B6C7EC68-D956-4D64-9E26-2BB4060B1134}" type="parTrans">
      <dgm:prSet/>
      <dgm:spPr/>
      <dgm:t>
        <a:bodyPr/>
        <a:lstStyle/>
        <a:p>
          <a:endParaRPr lang="zh-CN" altLang="en-US"/>
        </a:p>
      </dgm:t>
    </dgm:pt>
    <dgm:pt modelId="{697ACD3F-117F-4087-9D6F-EC61D71743A5}" cxnId="{B6C7EC68-D956-4D64-9E26-2BB4060B1134}" type="sibTrans">
      <dgm:prSet/>
      <dgm:spPr/>
      <dgm:t>
        <a:bodyPr/>
        <a:lstStyle/>
        <a:p>
          <a:endParaRPr lang="zh-CN" altLang="en-US"/>
        </a:p>
      </dgm:t>
    </dgm:pt>
    <dgm:pt modelId="{4841DCD1-B531-418E-A7A0-F3DF2835E1B8}">
      <dgm:prSet phldrT="[文本]"/>
      <dgm:spPr/>
      <dgm:t>
        <a:bodyPr/>
        <a:lstStyle/>
        <a:p>
          <a:r>
            <a:rPr lang="zh-CN" altLang="en-US" dirty="0" smtClean="0"/>
            <a:t>标识证书</a:t>
          </a:r>
          <a:endParaRPr lang="zh-CN" altLang="en-US" dirty="0"/>
        </a:p>
      </dgm:t>
    </dgm:pt>
    <dgm:pt modelId="{78CD45D5-4475-4E4B-9CE9-D6193EAC1D4A}" cxnId="{2760F393-1D15-41D4-9BC4-4F6239769EA1}" type="parTrans">
      <dgm:prSet/>
      <dgm:spPr/>
      <dgm:t>
        <a:bodyPr/>
        <a:lstStyle/>
        <a:p>
          <a:endParaRPr lang="zh-CN" altLang="en-US"/>
        </a:p>
      </dgm:t>
    </dgm:pt>
    <dgm:pt modelId="{13CA3BFB-DC82-4D18-9EA8-8E270A23AD1F}" cxnId="{2760F393-1D15-41D4-9BC4-4F6239769EA1}" type="sibTrans">
      <dgm:prSet/>
      <dgm:spPr/>
      <dgm:t>
        <a:bodyPr/>
        <a:lstStyle/>
        <a:p>
          <a:endParaRPr lang="zh-CN" altLang="en-US"/>
        </a:p>
      </dgm:t>
    </dgm:pt>
    <dgm:pt modelId="{5C6E4619-3DD2-4674-906B-726A13EFFDA6}">
      <dgm:prSet phldrT="[文本]"/>
      <dgm:spPr/>
      <dgm:t>
        <a:bodyPr/>
        <a:lstStyle/>
        <a:p>
          <a:r>
            <a:rPr lang="zh-CN" altLang="en-US" dirty="0" smtClean="0"/>
            <a:t>网站开办申请</a:t>
          </a:r>
          <a:endParaRPr lang="zh-CN" altLang="en-US" dirty="0"/>
        </a:p>
      </dgm:t>
    </dgm:pt>
    <dgm:pt modelId="{7CE2BB69-7DCE-44C3-BDDF-B3B93BECA3EF}" cxnId="{EB8BE473-0B10-4A20-B435-C8E8C2C4EE7A}" type="parTrans">
      <dgm:prSet/>
      <dgm:spPr/>
      <dgm:t>
        <a:bodyPr/>
        <a:lstStyle/>
        <a:p>
          <a:endParaRPr lang="zh-CN" altLang="en-US"/>
        </a:p>
      </dgm:t>
    </dgm:pt>
    <dgm:pt modelId="{12FF9514-FB08-40E5-BE55-03C8E18AD19D}" cxnId="{EB8BE473-0B10-4A20-B435-C8E8C2C4EE7A}" type="sibTrans">
      <dgm:prSet/>
      <dgm:spPr/>
      <dgm:t>
        <a:bodyPr/>
        <a:lstStyle/>
        <a:p>
          <a:endParaRPr lang="zh-CN" altLang="en-US"/>
        </a:p>
      </dgm:t>
    </dgm:pt>
    <dgm:pt modelId="{C9BC0716-C3B1-4053-AF29-5E54130B9BB0}" type="pres">
      <dgm:prSet presAssocID="{7FBE83AC-939A-4C4D-9763-A6F0AC90E923}" presName="CompostProcess" presStyleCnt="0">
        <dgm:presLayoutVars>
          <dgm:dir/>
          <dgm:resizeHandles val="exact"/>
        </dgm:presLayoutVars>
      </dgm:prSet>
      <dgm:spPr/>
    </dgm:pt>
    <dgm:pt modelId="{6DCA567F-8895-4F36-8C0D-E7C1FDCFF563}" type="pres">
      <dgm:prSet presAssocID="{7FBE83AC-939A-4C4D-9763-A6F0AC90E923}" presName="arrow" presStyleLbl="bgShp" presStyleIdx="0" presStyleCnt="1" custScaleX="117646" custLinFactNeighborX="0" custLinFactNeighborY="-648"/>
      <dgm:spPr/>
    </dgm:pt>
    <dgm:pt modelId="{019C7439-5B82-4E77-A6F3-A4F483C4A0B7}" type="pres">
      <dgm:prSet presAssocID="{7FBE83AC-939A-4C4D-9763-A6F0AC90E923}" presName="linearProcess" presStyleCnt="0"/>
      <dgm:spPr/>
    </dgm:pt>
    <dgm:pt modelId="{20120778-A1B4-4F35-8966-C784B240F20D}" type="pres">
      <dgm:prSet presAssocID="{E7E8B421-A50B-48DD-9B89-C96E74675026}" presName="textNode" presStyleLbl="node1" presStyleIdx="0" presStyleCnt="3" custScaleX="92349" custScaleY="91082" custLinFactNeighborX="2832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09EF78-34FF-4774-98B8-D15FFED1F6C8}" type="pres">
      <dgm:prSet presAssocID="{697ACD3F-117F-4087-9D6F-EC61D71743A5}" presName="sibTrans" presStyleCnt="0"/>
      <dgm:spPr/>
    </dgm:pt>
    <dgm:pt modelId="{1C40E902-675F-4974-A537-A10B8E402E64}" type="pres">
      <dgm:prSet presAssocID="{5C6E4619-3DD2-4674-906B-726A13EFFDA6}" presName="textNode" presStyleLbl="node1" presStyleIdx="1" presStyleCnt="3" custScaleX="92349" custScaleY="91082" custLinFactNeighborX="17147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656455-4462-4A6F-A0D6-6C269AAFBB0D}" type="pres">
      <dgm:prSet presAssocID="{12FF9514-FB08-40E5-BE55-03C8E18AD19D}" presName="sibTrans" presStyleCnt="0"/>
      <dgm:spPr/>
    </dgm:pt>
    <dgm:pt modelId="{9AF0E6A8-F23F-4EBC-8B70-948AD1A0AA3E}" type="pres">
      <dgm:prSet presAssocID="{4841DCD1-B531-418E-A7A0-F3DF2835E1B8}" presName="textNode" presStyleLbl="node1" presStyleIdx="2" presStyleCnt="3" custScaleX="92349" custScaleY="91082" custLinFactNeighborX="17147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8BE473-0B10-4A20-B435-C8E8C2C4EE7A}" srcId="{7FBE83AC-939A-4C4D-9763-A6F0AC90E923}" destId="{5C6E4619-3DD2-4674-906B-726A13EFFDA6}" srcOrd="1" destOrd="0" parTransId="{7CE2BB69-7DCE-44C3-BDDF-B3B93BECA3EF}" sibTransId="{12FF9514-FB08-40E5-BE55-03C8E18AD19D}"/>
    <dgm:cxn modelId="{F2C6E695-BA62-4308-A08D-10BC8B7E28B1}" type="presOf" srcId="{E7E8B421-A50B-48DD-9B89-C96E74675026}" destId="{20120778-A1B4-4F35-8966-C784B240F20D}" srcOrd="0" destOrd="0" presId="urn:microsoft.com/office/officeart/2005/8/layout/hProcess9"/>
    <dgm:cxn modelId="{945EB58B-32A4-42CB-88DB-6D738C067E8B}" type="presOf" srcId="{5C6E4619-3DD2-4674-906B-726A13EFFDA6}" destId="{1C40E902-675F-4974-A537-A10B8E402E64}" srcOrd="0" destOrd="0" presId="urn:microsoft.com/office/officeart/2005/8/layout/hProcess9"/>
    <dgm:cxn modelId="{50DAD8E5-F5C2-4D86-B61D-1FCB03264934}" type="presOf" srcId="{4841DCD1-B531-418E-A7A0-F3DF2835E1B8}" destId="{9AF0E6A8-F23F-4EBC-8B70-948AD1A0AA3E}" srcOrd="0" destOrd="0" presId="urn:microsoft.com/office/officeart/2005/8/layout/hProcess9"/>
    <dgm:cxn modelId="{2760F393-1D15-41D4-9BC4-4F6239769EA1}" srcId="{7FBE83AC-939A-4C4D-9763-A6F0AC90E923}" destId="{4841DCD1-B531-418E-A7A0-F3DF2835E1B8}" srcOrd="2" destOrd="0" parTransId="{78CD45D5-4475-4E4B-9CE9-D6193EAC1D4A}" sibTransId="{13CA3BFB-DC82-4D18-9EA8-8E270A23AD1F}"/>
    <dgm:cxn modelId="{458C8EBC-E6DD-4F28-9329-129418364810}" type="presOf" srcId="{7FBE83AC-939A-4C4D-9763-A6F0AC90E923}" destId="{C9BC0716-C3B1-4053-AF29-5E54130B9BB0}" srcOrd="0" destOrd="0" presId="urn:microsoft.com/office/officeart/2005/8/layout/hProcess9"/>
    <dgm:cxn modelId="{B6C7EC68-D956-4D64-9E26-2BB4060B1134}" srcId="{7FBE83AC-939A-4C4D-9763-A6F0AC90E923}" destId="{E7E8B421-A50B-48DD-9B89-C96E74675026}" srcOrd="0" destOrd="0" parTransId="{E875FC47-8E80-4A82-BB92-C6B2E0C68D19}" sibTransId="{697ACD3F-117F-4087-9D6F-EC61D71743A5}"/>
    <dgm:cxn modelId="{5C8EC269-0123-474E-80EF-D2FE6ADF17AA}" type="presParOf" srcId="{C9BC0716-C3B1-4053-AF29-5E54130B9BB0}" destId="{6DCA567F-8895-4F36-8C0D-E7C1FDCFF563}" srcOrd="0" destOrd="0" presId="urn:microsoft.com/office/officeart/2005/8/layout/hProcess9"/>
    <dgm:cxn modelId="{09B6BA2C-BB42-464D-92EE-8EAB8F08B3FA}" type="presParOf" srcId="{C9BC0716-C3B1-4053-AF29-5E54130B9BB0}" destId="{019C7439-5B82-4E77-A6F3-A4F483C4A0B7}" srcOrd="1" destOrd="0" presId="urn:microsoft.com/office/officeart/2005/8/layout/hProcess9"/>
    <dgm:cxn modelId="{E5CFBB63-31DC-4CCD-B8EA-16FFB394FE8E}" type="presParOf" srcId="{019C7439-5B82-4E77-A6F3-A4F483C4A0B7}" destId="{20120778-A1B4-4F35-8966-C784B240F20D}" srcOrd="0" destOrd="0" presId="urn:microsoft.com/office/officeart/2005/8/layout/hProcess9"/>
    <dgm:cxn modelId="{75DB3346-F238-4C62-926F-A556ACCEFF12}" type="presParOf" srcId="{019C7439-5B82-4E77-A6F3-A4F483C4A0B7}" destId="{6C09EF78-34FF-4774-98B8-D15FFED1F6C8}" srcOrd="1" destOrd="0" presId="urn:microsoft.com/office/officeart/2005/8/layout/hProcess9"/>
    <dgm:cxn modelId="{4F22AA53-720E-411D-9796-84CA3B902A60}" type="presParOf" srcId="{019C7439-5B82-4E77-A6F3-A4F483C4A0B7}" destId="{1C40E902-675F-4974-A537-A10B8E402E64}" srcOrd="2" destOrd="0" presId="urn:microsoft.com/office/officeart/2005/8/layout/hProcess9"/>
    <dgm:cxn modelId="{2BA8F9C3-F741-4A0E-96A4-C1091A60E73E}" type="presParOf" srcId="{019C7439-5B82-4E77-A6F3-A4F483C4A0B7}" destId="{B9656455-4462-4A6F-A0D6-6C269AAFBB0D}" srcOrd="3" destOrd="0" presId="urn:microsoft.com/office/officeart/2005/8/layout/hProcess9"/>
    <dgm:cxn modelId="{C231AED4-0866-436C-956D-92BA4AC548C5}" type="presParOf" srcId="{019C7439-5B82-4E77-A6F3-A4F483C4A0B7}" destId="{9AF0E6A8-F23F-4EBC-8B70-948AD1A0AA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E83AC-939A-4C4D-9763-A6F0AC90E92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7E8B421-A50B-48DD-9B89-C96E74675026}">
      <dgm:prSet phldrT="[文本]"/>
      <dgm:spPr/>
      <dgm:t>
        <a:bodyPr/>
        <a:lstStyle/>
        <a:p>
          <a:r>
            <a:rPr lang="zh-CN" altLang="en-US" dirty="0" smtClean="0"/>
            <a:t>规范</a:t>
          </a:r>
          <a:endParaRPr lang="en-US" altLang="zh-CN" dirty="0" smtClean="0"/>
        </a:p>
        <a:p>
          <a:r>
            <a:rPr lang="zh-CN" altLang="en-US" dirty="0" smtClean="0"/>
            <a:t>网上名称</a:t>
          </a:r>
          <a:endParaRPr lang="zh-CN" altLang="en-US" dirty="0"/>
        </a:p>
      </dgm:t>
    </dgm:pt>
    <dgm:pt modelId="{E875FC47-8E80-4A82-BB92-C6B2E0C68D19}" cxnId="{B6C7EC68-D956-4D64-9E26-2BB4060B1134}" type="parTrans">
      <dgm:prSet/>
      <dgm:spPr/>
      <dgm:t>
        <a:bodyPr/>
        <a:lstStyle/>
        <a:p>
          <a:endParaRPr lang="zh-CN" altLang="en-US"/>
        </a:p>
      </dgm:t>
    </dgm:pt>
    <dgm:pt modelId="{697ACD3F-117F-4087-9D6F-EC61D71743A5}" cxnId="{B6C7EC68-D956-4D64-9E26-2BB4060B1134}" type="sibTrans">
      <dgm:prSet/>
      <dgm:spPr/>
      <dgm:t>
        <a:bodyPr/>
        <a:lstStyle/>
        <a:p>
          <a:endParaRPr lang="zh-CN" altLang="en-US"/>
        </a:p>
      </dgm:t>
    </dgm:pt>
    <dgm:pt modelId="{4841DCD1-B531-418E-A7A0-F3DF2835E1B8}">
      <dgm:prSet phldrT="[文本]"/>
      <dgm:spPr/>
      <dgm:t>
        <a:bodyPr/>
        <a:lstStyle/>
        <a:p>
          <a:r>
            <a:rPr lang="zh-CN" altLang="en-US" dirty="0" smtClean="0"/>
            <a:t>标识证书</a:t>
          </a:r>
          <a:endParaRPr lang="zh-CN" altLang="en-US" dirty="0"/>
        </a:p>
      </dgm:t>
    </dgm:pt>
    <dgm:pt modelId="{78CD45D5-4475-4E4B-9CE9-D6193EAC1D4A}" cxnId="{2760F393-1D15-41D4-9BC4-4F6239769EA1}" type="parTrans">
      <dgm:prSet/>
      <dgm:spPr/>
      <dgm:t>
        <a:bodyPr/>
        <a:lstStyle/>
        <a:p>
          <a:endParaRPr lang="zh-CN" altLang="en-US"/>
        </a:p>
      </dgm:t>
    </dgm:pt>
    <dgm:pt modelId="{13CA3BFB-DC82-4D18-9EA8-8E270A23AD1F}" cxnId="{2760F393-1D15-41D4-9BC4-4F6239769EA1}" type="sibTrans">
      <dgm:prSet/>
      <dgm:spPr/>
      <dgm:t>
        <a:bodyPr/>
        <a:lstStyle/>
        <a:p>
          <a:endParaRPr lang="zh-CN" altLang="en-US"/>
        </a:p>
      </dgm:t>
    </dgm:pt>
    <dgm:pt modelId="{5C6E4619-3DD2-4674-906B-726A13EFFDA6}">
      <dgm:prSet phldrT="[文本]"/>
      <dgm:spPr/>
      <dgm:t>
        <a:bodyPr/>
        <a:lstStyle/>
        <a:p>
          <a:r>
            <a:rPr lang="zh-CN" altLang="en-US" dirty="0" smtClean="0"/>
            <a:t>标识申请</a:t>
          </a:r>
          <a:endParaRPr lang="zh-CN" altLang="en-US" dirty="0"/>
        </a:p>
      </dgm:t>
    </dgm:pt>
    <dgm:pt modelId="{7CE2BB69-7DCE-44C3-BDDF-B3B93BECA3EF}" cxnId="{EB8BE473-0B10-4A20-B435-C8E8C2C4EE7A}" type="parTrans">
      <dgm:prSet/>
      <dgm:spPr/>
      <dgm:t>
        <a:bodyPr/>
        <a:lstStyle/>
        <a:p>
          <a:endParaRPr lang="zh-CN" altLang="en-US"/>
        </a:p>
      </dgm:t>
    </dgm:pt>
    <dgm:pt modelId="{12FF9514-FB08-40E5-BE55-03C8E18AD19D}" cxnId="{EB8BE473-0B10-4A20-B435-C8E8C2C4EE7A}" type="sibTrans">
      <dgm:prSet/>
      <dgm:spPr/>
      <dgm:t>
        <a:bodyPr/>
        <a:lstStyle/>
        <a:p>
          <a:endParaRPr lang="zh-CN" altLang="en-US"/>
        </a:p>
      </dgm:t>
    </dgm:pt>
    <dgm:pt modelId="{C9BC0716-C3B1-4053-AF29-5E54130B9BB0}" type="pres">
      <dgm:prSet presAssocID="{7FBE83AC-939A-4C4D-9763-A6F0AC90E923}" presName="CompostProcess" presStyleCnt="0">
        <dgm:presLayoutVars>
          <dgm:dir/>
          <dgm:resizeHandles val="exact"/>
        </dgm:presLayoutVars>
      </dgm:prSet>
      <dgm:spPr/>
    </dgm:pt>
    <dgm:pt modelId="{6DCA567F-8895-4F36-8C0D-E7C1FDCFF563}" type="pres">
      <dgm:prSet presAssocID="{7FBE83AC-939A-4C4D-9763-A6F0AC90E923}" presName="arrow" presStyleLbl="bgShp" presStyleIdx="0" presStyleCnt="1" custScaleX="117646" custLinFactNeighborY="648"/>
      <dgm:spPr/>
    </dgm:pt>
    <dgm:pt modelId="{019C7439-5B82-4E77-A6F3-A4F483C4A0B7}" type="pres">
      <dgm:prSet presAssocID="{7FBE83AC-939A-4C4D-9763-A6F0AC90E923}" presName="linearProcess" presStyleCnt="0"/>
      <dgm:spPr/>
    </dgm:pt>
    <dgm:pt modelId="{20120778-A1B4-4F35-8966-C784B240F20D}" type="pres">
      <dgm:prSet presAssocID="{E7E8B421-A50B-48DD-9B89-C96E74675026}" presName="textNode" presStyleLbl="node1" presStyleIdx="0" presStyleCnt="3" custScaleX="92349" custScaleY="91082" custLinFactNeighborX="2832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09EF78-34FF-4774-98B8-D15FFED1F6C8}" type="pres">
      <dgm:prSet presAssocID="{697ACD3F-117F-4087-9D6F-EC61D71743A5}" presName="sibTrans" presStyleCnt="0"/>
      <dgm:spPr/>
    </dgm:pt>
    <dgm:pt modelId="{1C40E902-675F-4974-A537-A10B8E402E64}" type="pres">
      <dgm:prSet presAssocID="{5C6E4619-3DD2-4674-906B-726A13EFFDA6}" presName="textNode" presStyleLbl="node1" presStyleIdx="1" presStyleCnt="3" custScaleX="92349" custScaleY="91082" custLinFactNeighborX="17147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656455-4462-4A6F-A0D6-6C269AAFBB0D}" type="pres">
      <dgm:prSet presAssocID="{12FF9514-FB08-40E5-BE55-03C8E18AD19D}" presName="sibTrans" presStyleCnt="0"/>
      <dgm:spPr/>
    </dgm:pt>
    <dgm:pt modelId="{9AF0E6A8-F23F-4EBC-8B70-948AD1A0AA3E}" type="pres">
      <dgm:prSet presAssocID="{4841DCD1-B531-418E-A7A0-F3DF2835E1B8}" presName="textNode" presStyleLbl="node1" presStyleIdx="2" presStyleCnt="3" custScaleX="92349" custScaleY="91082" custLinFactNeighborX="17147" custLinFactNeighborY="-42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8BE473-0B10-4A20-B435-C8E8C2C4EE7A}" srcId="{7FBE83AC-939A-4C4D-9763-A6F0AC90E923}" destId="{5C6E4619-3DD2-4674-906B-726A13EFFDA6}" srcOrd="1" destOrd="0" parTransId="{7CE2BB69-7DCE-44C3-BDDF-B3B93BECA3EF}" sibTransId="{12FF9514-FB08-40E5-BE55-03C8E18AD19D}"/>
    <dgm:cxn modelId="{D72B10A1-5D01-4501-9E31-F6A46DC54FB5}" type="presOf" srcId="{5C6E4619-3DD2-4674-906B-726A13EFFDA6}" destId="{1C40E902-675F-4974-A537-A10B8E402E64}" srcOrd="0" destOrd="0" presId="urn:microsoft.com/office/officeart/2005/8/layout/hProcess9"/>
    <dgm:cxn modelId="{2760F393-1D15-41D4-9BC4-4F6239769EA1}" srcId="{7FBE83AC-939A-4C4D-9763-A6F0AC90E923}" destId="{4841DCD1-B531-418E-A7A0-F3DF2835E1B8}" srcOrd="2" destOrd="0" parTransId="{78CD45D5-4475-4E4B-9CE9-D6193EAC1D4A}" sibTransId="{13CA3BFB-DC82-4D18-9EA8-8E270A23AD1F}"/>
    <dgm:cxn modelId="{FDC9E8F5-296B-4C5E-A147-D8056BBB7E60}" type="presOf" srcId="{4841DCD1-B531-418E-A7A0-F3DF2835E1B8}" destId="{9AF0E6A8-F23F-4EBC-8B70-948AD1A0AA3E}" srcOrd="0" destOrd="0" presId="urn:microsoft.com/office/officeart/2005/8/layout/hProcess9"/>
    <dgm:cxn modelId="{2203B0C4-86AE-4D3A-861E-33DFC34F9C6D}" type="presOf" srcId="{E7E8B421-A50B-48DD-9B89-C96E74675026}" destId="{20120778-A1B4-4F35-8966-C784B240F20D}" srcOrd="0" destOrd="0" presId="urn:microsoft.com/office/officeart/2005/8/layout/hProcess9"/>
    <dgm:cxn modelId="{B6C7EC68-D956-4D64-9E26-2BB4060B1134}" srcId="{7FBE83AC-939A-4C4D-9763-A6F0AC90E923}" destId="{E7E8B421-A50B-48DD-9B89-C96E74675026}" srcOrd="0" destOrd="0" parTransId="{E875FC47-8E80-4A82-BB92-C6B2E0C68D19}" sibTransId="{697ACD3F-117F-4087-9D6F-EC61D71743A5}"/>
    <dgm:cxn modelId="{9C95CF0C-2C41-4D18-B69D-BC13A7B90489}" type="presOf" srcId="{7FBE83AC-939A-4C4D-9763-A6F0AC90E923}" destId="{C9BC0716-C3B1-4053-AF29-5E54130B9BB0}" srcOrd="0" destOrd="0" presId="urn:microsoft.com/office/officeart/2005/8/layout/hProcess9"/>
    <dgm:cxn modelId="{DDB10161-8FD9-4EB6-83EA-EC7F80DDEA1C}" type="presParOf" srcId="{C9BC0716-C3B1-4053-AF29-5E54130B9BB0}" destId="{6DCA567F-8895-4F36-8C0D-E7C1FDCFF563}" srcOrd="0" destOrd="0" presId="urn:microsoft.com/office/officeart/2005/8/layout/hProcess9"/>
    <dgm:cxn modelId="{305954C8-2A6F-4D92-BF75-0B229177B40A}" type="presParOf" srcId="{C9BC0716-C3B1-4053-AF29-5E54130B9BB0}" destId="{019C7439-5B82-4E77-A6F3-A4F483C4A0B7}" srcOrd="1" destOrd="0" presId="urn:microsoft.com/office/officeart/2005/8/layout/hProcess9"/>
    <dgm:cxn modelId="{CB76A08C-A61A-4233-8398-DE79679F931E}" type="presParOf" srcId="{019C7439-5B82-4E77-A6F3-A4F483C4A0B7}" destId="{20120778-A1B4-4F35-8966-C784B240F20D}" srcOrd="0" destOrd="0" presId="urn:microsoft.com/office/officeart/2005/8/layout/hProcess9"/>
    <dgm:cxn modelId="{D3E21726-B725-480A-9F16-8495B86FE963}" type="presParOf" srcId="{019C7439-5B82-4E77-A6F3-A4F483C4A0B7}" destId="{6C09EF78-34FF-4774-98B8-D15FFED1F6C8}" srcOrd="1" destOrd="0" presId="urn:microsoft.com/office/officeart/2005/8/layout/hProcess9"/>
    <dgm:cxn modelId="{FBA585BA-EE6E-49E6-B183-3BDBE9C0EEED}" type="presParOf" srcId="{019C7439-5B82-4E77-A6F3-A4F483C4A0B7}" destId="{1C40E902-675F-4974-A537-A10B8E402E64}" srcOrd="2" destOrd="0" presId="urn:microsoft.com/office/officeart/2005/8/layout/hProcess9"/>
    <dgm:cxn modelId="{6144C7D1-A9AB-44BC-9FDF-4F72B2BB6C0D}" type="presParOf" srcId="{019C7439-5B82-4E77-A6F3-A4F483C4A0B7}" destId="{B9656455-4462-4A6F-A0D6-6C269AAFBB0D}" srcOrd="3" destOrd="0" presId="urn:microsoft.com/office/officeart/2005/8/layout/hProcess9"/>
    <dgm:cxn modelId="{4ABF4952-C920-44C1-A2C7-CBFB54526FF2}" type="presParOf" srcId="{019C7439-5B82-4E77-A6F3-A4F483C4A0B7}" destId="{9AF0E6A8-F23F-4EBC-8B70-948AD1A0AA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446438" cy="2718676"/>
        <a:chOff x="0" y="0"/>
        <a:chExt cx="7446438" cy="2718676"/>
      </a:xfrm>
    </dsp:grpSpPr>
    <dsp:sp modelId="{6DCA567F-8895-4F36-8C0D-E7C1FDCFF563}">
      <dsp:nvSpPr>
        <dsp:cNvPr id="3" name="右箭头 2"/>
        <dsp:cNvSpPr/>
      </dsp:nvSpPr>
      <dsp:spPr bwMode="white">
        <a:xfrm>
          <a:off x="558483" y="0"/>
          <a:ext cx="6329472" cy="2718676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558483" y="0"/>
        <a:ext cx="6329472" cy="2718676"/>
      </dsp:txXfrm>
    </dsp:sp>
    <dsp:sp modelId="{20120778-A1B4-4F35-8966-C784B240F20D}">
      <dsp:nvSpPr>
        <dsp:cNvPr id="4" name="圆角矩形 3"/>
        <dsp:cNvSpPr/>
      </dsp:nvSpPr>
      <dsp:spPr bwMode="white">
        <a:xfrm>
          <a:off x="10544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规范</a:t>
          </a:r>
          <a:endParaRPr lang="en-US" altLang="zh-CN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网上名称</a:t>
          </a:r>
          <a:endParaRPr lang="zh-CN" altLang="en-US" dirty="0"/>
        </a:p>
      </dsp:txBody>
      <dsp:txXfrm>
        <a:off x="10544" y="765147"/>
        <a:ext cx="2233931" cy="1087470"/>
      </dsp:txXfrm>
    </dsp:sp>
    <dsp:sp modelId="{1C40E902-675F-4974-A537-A10B8E402E64}">
      <dsp:nvSpPr>
        <dsp:cNvPr id="5" name="圆角矩形 4"/>
        <dsp:cNvSpPr/>
      </dsp:nvSpPr>
      <dsp:spPr bwMode="white">
        <a:xfrm>
          <a:off x="2670095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网站开办申请</a:t>
          </a:r>
          <a:endParaRPr lang="zh-CN" altLang="en-US" dirty="0"/>
        </a:p>
      </dsp:txBody>
      <dsp:txXfrm>
        <a:off x="2670095" y="765147"/>
        <a:ext cx="2233931" cy="1087470"/>
      </dsp:txXfrm>
    </dsp:sp>
    <dsp:sp modelId="{9AF0E6A8-F23F-4EBC-8B70-948AD1A0AA3E}">
      <dsp:nvSpPr>
        <dsp:cNvPr id="6" name="圆角矩形 5"/>
        <dsp:cNvSpPr/>
      </dsp:nvSpPr>
      <dsp:spPr bwMode="white">
        <a:xfrm>
          <a:off x="5212507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标识证书</a:t>
          </a:r>
          <a:endParaRPr lang="zh-CN" altLang="en-US" dirty="0"/>
        </a:p>
      </dsp:txBody>
      <dsp:txXfrm>
        <a:off x="5212507" y="765147"/>
        <a:ext cx="2233931" cy="1087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446438" cy="2718676"/>
        <a:chOff x="0" y="0"/>
        <a:chExt cx="7446438" cy="2718676"/>
      </a:xfrm>
    </dsp:grpSpPr>
    <dsp:sp modelId="{6DCA567F-8895-4F36-8C0D-E7C1FDCFF563}">
      <dsp:nvSpPr>
        <dsp:cNvPr id="3" name="右箭头 2"/>
        <dsp:cNvSpPr/>
      </dsp:nvSpPr>
      <dsp:spPr bwMode="white">
        <a:xfrm>
          <a:off x="558483" y="0"/>
          <a:ext cx="6329472" cy="2718676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558483" y="0"/>
        <a:ext cx="6329472" cy="2718676"/>
      </dsp:txXfrm>
    </dsp:sp>
    <dsp:sp modelId="{20120778-A1B4-4F35-8966-C784B240F20D}">
      <dsp:nvSpPr>
        <dsp:cNvPr id="4" name="圆角矩形 3"/>
        <dsp:cNvSpPr/>
      </dsp:nvSpPr>
      <dsp:spPr bwMode="white">
        <a:xfrm>
          <a:off x="10544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规范</a:t>
          </a:r>
          <a:endParaRPr lang="en-US" altLang="zh-CN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网上名称</a:t>
          </a:r>
          <a:endParaRPr lang="zh-CN" altLang="en-US" dirty="0"/>
        </a:p>
      </dsp:txBody>
      <dsp:txXfrm>
        <a:off x="10544" y="765147"/>
        <a:ext cx="2233931" cy="1087470"/>
      </dsp:txXfrm>
    </dsp:sp>
    <dsp:sp modelId="{1C40E902-675F-4974-A537-A10B8E402E64}">
      <dsp:nvSpPr>
        <dsp:cNvPr id="5" name="圆角矩形 4"/>
        <dsp:cNvSpPr/>
      </dsp:nvSpPr>
      <dsp:spPr bwMode="white">
        <a:xfrm>
          <a:off x="2670095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网站开办申请</a:t>
          </a:r>
          <a:endParaRPr lang="zh-CN" altLang="en-US" dirty="0"/>
        </a:p>
      </dsp:txBody>
      <dsp:txXfrm>
        <a:off x="2670095" y="765147"/>
        <a:ext cx="2233931" cy="1087470"/>
      </dsp:txXfrm>
    </dsp:sp>
    <dsp:sp modelId="{9AF0E6A8-F23F-4EBC-8B70-948AD1A0AA3E}">
      <dsp:nvSpPr>
        <dsp:cNvPr id="6" name="圆角矩形 5"/>
        <dsp:cNvSpPr/>
      </dsp:nvSpPr>
      <dsp:spPr bwMode="white">
        <a:xfrm>
          <a:off x="5212507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标识证书</a:t>
          </a:r>
          <a:endParaRPr lang="zh-CN" altLang="en-US" dirty="0"/>
        </a:p>
      </dsp:txBody>
      <dsp:txXfrm>
        <a:off x="5212507" y="765147"/>
        <a:ext cx="2233931" cy="1087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446438" cy="2718676"/>
        <a:chOff x="0" y="0"/>
        <a:chExt cx="7446438" cy="2718676"/>
      </a:xfrm>
    </dsp:grpSpPr>
    <dsp:sp modelId="{6DCA567F-8895-4F36-8C0D-E7C1FDCFF563}">
      <dsp:nvSpPr>
        <dsp:cNvPr id="3" name="右箭头 2"/>
        <dsp:cNvSpPr/>
      </dsp:nvSpPr>
      <dsp:spPr bwMode="white">
        <a:xfrm>
          <a:off x="558483" y="0"/>
          <a:ext cx="6329472" cy="2718676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558483" y="0"/>
        <a:ext cx="6329472" cy="2718676"/>
      </dsp:txXfrm>
    </dsp:sp>
    <dsp:sp modelId="{20120778-A1B4-4F35-8966-C784B240F20D}">
      <dsp:nvSpPr>
        <dsp:cNvPr id="4" name="圆角矩形 3"/>
        <dsp:cNvSpPr/>
      </dsp:nvSpPr>
      <dsp:spPr bwMode="white">
        <a:xfrm>
          <a:off x="10544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规范</a:t>
          </a:r>
          <a:endParaRPr lang="en-US" altLang="zh-CN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网上名称</a:t>
          </a:r>
          <a:endParaRPr lang="zh-CN" altLang="en-US" dirty="0"/>
        </a:p>
      </dsp:txBody>
      <dsp:txXfrm>
        <a:off x="10544" y="765147"/>
        <a:ext cx="2233931" cy="1087470"/>
      </dsp:txXfrm>
    </dsp:sp>
    <dsp:sp modelId="{1C40E902-675F-4974-A537-A10B8E402E64}">
      <dsp:nvSpPr>
        <dsp:cNvPr id="5" name="圆角矩形 4"/>
        <dsp:cNvSpPr/>
      </dsp:nvSpPr>
      <dsp:spPr bwMode="white">
        <a:xfrm>
          <a:off x="2670095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网站开办申请</a:t>
          </a:r>
          <a:endParaRPr lang="zh-CN" altLang="en-US" dirty="0"/>
        </a:p>
      </dsp:txBody>
      <dsp:txXfrm>
        <a:off x="2670095" y="765147"/>
        <a:ext cx="2233931" cy="1087470"/>
      </dsp:txXfrm>
    </dsp:sp>
    <dsp:sp modelId="{9AF0E6A8-F23F-4EBC-8B70-948AD1A0AA3E}">
      <dsp:nvSpPr>
        <dsp:cNvPr id="6" name="圆角矩形 5"/>
        <dsp:cNvSpPr/>
      </dsp:nvSpPr>
      <dsp:spPr bwMode="white">
        <a:xfrm>
          <a:off x="5212507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标识证书</a:t>
          </a:r>
          <a:endParaRPr lang="zh-CN" altLang="en-US" dirty="0"/>
        </a:p>
      </dsp:txBody>
      <dsp:txXfrm>
        <a:off x="5212507" y="765147"/>
        <a:ext cx="2233931" cy="1087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446438" cy="2718676"/>
        <a:chOff x="0" y="0"/>
        <a:chExt cx="7446438" cy="2718676"/>
      </a:xfrm>
    </dsp:grpSpPr>
    <dsp:sp modelId="{6DCA567F-8895-4F36-8C0D-E7C1FDCFF563}">
      <dsp:nvSpPr>
        <dsp:cNvPr id="3" name="右箭头 2"/>
        <dsp:cNvSpPr/>
      </dsp:nvSpPr>
      <dsp:spPr bwMode="white">
        <a:xfrm>
          <a:off x="558483" y="0"/>
          <a:ext cx="6329472" cy="2718676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558483" y="0"/>
        <a:ext cx="6329472" cy="2718676"/>
      </dsp:txXfrm>
    </dsp:sp>
    <dsp:sp modelId="{20120778-A1B4-4F35-8966-C784B240F20D}">
      <dsp:nvSpPr>
        <dsp:cNvPr id="4" name="圆角矩形 3"/>
        <dsp:cNvSpPr/>
      </dsp:nvSpPr>
      <dsp:spPr bwMode="white">
        <a:xfrm>
          <a:off x="10544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规范</a:t>
          </a:r>
          <a:endParaRPr lang="en-US" altLang="zh-CN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网上名称</a:t>
          </a:r>
          <a:endParaRPr lang="zh-CN" altLang="en-US" dirty="0"/>
        </a:p>
      </dsp:txBody>
      <dsp:txXfrm>
        <a:off x="10544" y="765147"/>
        <a:ext cx="2233931" cy="1087470"/>
      </dsp:txXfrm>
    </dsp:sp>
    <dsp:sp modelId="{1C40E902-675F-4974-A537-A10B8E402E64}">
      <dsp:nvSpPr>
        <dsp:cNvPr id="5" name="圆角矩形 4"/>
        <dsp:cNvSpPr/>
      </dsp:nvSpPr>
      <dsp:spPr bwMode="white">
        <a:xfrm>
          <a:off x="2670095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标识申请</a:t>
          </a:r>
          <a:endParaRPr lang="zh-CN" altLang="en-US" dirty="0"/>
        </a:p>
      </dsp:txBody>
      <dsp:txXfrm>
        <a:off x="2670095" y="765147"/>
        <a:ext cx="2233931" cy="1087470"/>
      </dsp:txXfrm>
    </dsp:sp>
    <dsp:sp modelId="{9AF0E6A8-F23F-4EBC-8B70-948AD1A0AA3E}">
      <dsp:nvSpPr>
        <dsp:cNvPr id="6" name="圆角矩形 5"/>
        <dsp:cNvSpPr/>
      </dsp:nvSpPr>
      <dsp:spPr bwMode="white">
        <a:xfrm>
          <a:off x="5212507" y="765147"/>
          <a:ext cx="2233931" cy="10874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标识证书</a:t>
          </a:r>
          <a:endParaRPr lang="zh-CN" altLang="en-US" dirty="0"/>
        </a:p>
      </dsp:txBody>
      <dsp:txXfrm>
        <a:off x="5212507" y="765147"/>
        <a:ext cx="2233931" cy="1087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4F24E-5A74-47E2-9DBA-E86C4918C4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AB95-5210-4288-BFC2-B6FC689E9F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18AB-1AE3-4AA3-BB22-417E069DD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B1FFF-CD3F-42DC-8348-C5060FF447F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F77-B64B-4060-82DA-3AC58E712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39CB4-0630-49DB-8FBF-26966AF3293D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5BEE9-4086-48EE-BC75-AB264493986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组合 15"/>
          <p:cNvGrpSpPr/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任意多边形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5D3F71-08C2-4B88-8CB4-86DA8ED1AF49}" type="datetimeFigureOut">
              <a:rPr lang="zh-CN" altLang="en-US"/>
            </a:fld>
            <a:endParaRPr lang="zh-CN" altLang="en-US"/>
          </a:p>
        </p:txBody>
      </p:sp>
      <p:sp>
        <p:nvSpPr>
          <p:cNvPr id="12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CDCD09-FEFE-454C-9B30-9B5F90FE64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E1CD-9CA1-449A-8297-12BAF110E51B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BF2D-E8C0-4B87-8B25-F34FFC50859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608F-7F57-4E69-8F5C-3DA1EED72EAB}" type="datetimeFigureOut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6D7C-FBE7-4C7E-931B-37A40B8C2BA3}" type="slidenum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EB75-68D8-4DAA-8C7A-9077E6E593B2}" type="datetimeFigureOut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C568-AA4B-4DD4-81DB-4B7F4F65BC07}" type="slidenum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7E88-2805-4F24-8697-3221B3F524B4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1569-9215-4DE1-BB1A-110A18F7EE53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2F6C-60AA-4A5E-9CBD-0BE9050CC20D}" type="datetimeFigureOut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EC31-A44B-4312-94D3-AFECB8CE51CF}" type="slidenum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A827-E582-4BA4-9DF1-AD3985643C9A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8DED-1E16-4DA1-BDF5-F2EB0B0B429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3F46-F75A-44C3-A546-D94F3493ACFE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4C6D-0A53-4390-A686-505D149E232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7" name="直角三角形 6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F10C87-2603-486F-8088-04B2043B64ED}" type="datetimeFigureOut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7EEB34-AA47-4FF0-8FB6-D5E40FF97D15}" type="slidenum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F36D-27C1-4FA8-9030-3DF5EFC9A346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6EEC-6425-4FA7-BA4C-E6610ABDFA13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E7A6-5C6B-4D0D-A638-AEBD90779A6C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7F99-2862-4EBC-94BC-69B01C6C9956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组合 15"/>
          <p:cNvGrpSpPr/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任意多边形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5D3F71-08C2-4B88-8CB4-86DA8ED1AF49}" type="datetimeFigureOut">
              <a:rPr lang="zh-CN" altLang="en-US"/>
            </a:fld>
            <a:endParaRPr lang="zh-CN" altLang="en-US"/>
          </a:p>
        </p:txBody>
      </p:sp>
      <p:sp>
        <p:nvSpPr>
          <p:cNvPr id="12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CDCD09-FEFE-454C-9B30-9B5F90FE64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E1CD-9CA1-449A-8297-12BAF110E51B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BF2D-E8C0-4B87-8B25-F34FFC50859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39CB4-0630-49DB-8FBF-26966AF3293D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5BEE9-4086-48EE-BC75-AB264493986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39CB4-0630-49DB-8FBF-26966AF3293D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5BEE9-4086-48EE-BC75-AB264493986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39CB4-0630-49DB-8FBF-26966AF3293D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5BEE9-4086-48EE-BC75-AB264493986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608F-7F57-4E69-8F5C-3DA1EED72EAB}" type="datetimeFigureOut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6D7C-FBE7-4C7E-931B-37A40B8C2BA3}" type="slidenum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EB75-68D8-4DAA-8C7A-9077E6E593B2}" type="datetimeFigureOut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C568-AA4B-4DD4-81DB-4B7F4F65BC07}" type="slidenum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7E88-2805-4F24-8697-3221B3F524B4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1569-9215-4DE1-BB1A-110A18F7EE53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2F6C-60AA-4A5E-9CBD-0BE9050CC20D}" type="datetimeFigureOut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EC31-A44B-4312-94D3-AFECB8CE51CF}" type="slidenum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A827-E582-4BA4-9DF1-AD3985643C9A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8DED-1E16-4DA1-BDF5-F2EB0B0B429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3F46-F75A-44C3-A546-D94F3493ACFE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4C6D-0A53-4390-A686-505D149E232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7" name="直角三角形 6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F10C87-2603-486F-8088-04B2043B64ED}" type="datetimeFigureOut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7EEB34-AA47-4FF0-8FB6-D5E40FF97D15}" type="slidenum">
              <a:rPr lang="zh-CN" altLang="en-US">
                <a:solidFill>
                  <a:prstClr val="white"/>
                </a:solidFill>
              </a:rPr>
            </a:fld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F36D-27C1-4FA8-9030-3DF5EFC9A346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6EEC-6425-4FA7-BA4C-E6610ABDFA13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E7A6-5C6B-4D0D-A638-AEBD90779A6C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7F99-2862-4EBC-94BC-69B01C6C9956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AE6C-BBF6-4322-B1A0-F1EAF4B0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A93D-E304-48DC-9352-0C53004550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33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639CB4-0630-49DB-8FBF-26966AF3293D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65BEE9-4086-48EE-BC75-AB264493986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33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639CB4-0630-49DB-8FBF-26966AF3293D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65BEE9-4086-48EE-BC75-AB264493986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hyperlink" Target="http://shenbao.conac.cn/" TargetMode="External"/><Relationship Id="rId1" Type="http://schemas.openxmlformats.org/officeDocument/2006/relationships/hyperlink" Target="http://&#32593;&#19978;&#21517;&#31216;&#31649;&#29702;.&#20844;&#30410;/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6" Type="http://schemas.openxmlformats.org/officeDocument/2006/relationships/image" Target="../media/image6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857224" y="5643578"/>
            <a:ext cx="73533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集</a:t>
            </a:r>
            <a:r>
              <a:rPr lang="en-US" altLang="zh-CN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宁</a:t>
            </a:r>
            <a:r>
              <a:rPr lang="en-US" altLang="zh-CN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区 编  办</a:t>
            </a:r>
            <a:endParaRPr lang="en-US" altLang="zh-CN" sz="28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</a:rPr>
              <a:t>2025</a:t>
            </a:r>
            <a:r>
              <a:rPr lang="zh-CN" altLang="en-US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</a:rPr>
              <a:t>年</a:t>
            </a:r>
            <a:r>
              <a:rPr lang="en-US" altLang="zh-CN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</a:rPr>
              <a:t>4</a:t>
            </a:r>
            <a:r>
              <a:rPr lang="zh-CN" altLang="en-US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</a:rPr>
              <a:t>月</a:t>
            </a:r>
            <a:r>
              <a:rPr lang="en-US" altLang="zh-CN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</a:rPr>
              <a:t>1</a:t>
            </a:r>
            <a:r>
              <a:rPr lang="zh-CN" altLang="en-US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</a:rPr>
              <a:t>日</a:t>
            </a:r>
            <a:endParaRPr lang="zh-CN" altLang="en-US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357430"/>
            <a:ext cx="8929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党政机关事业单位网站开办审核、</a:t>
            </a:r>
            <a:endParaRPr lang="en-US" altLang="zh-CN" sz="4800" dirty="0" smtClean="0"/>
          </a:p>
          <a:p>
            <a:pPr algn="ctr"/>
            <a:r>
              <a:rPr lang="zh-CN" altLang="en-US" sz="4800" dirty="0" smtClean="0"/>
              <a:t>资格复核工作系统操作演示</a:t>
            </a:r>
            <a:endParaRPr lang="zh-CN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179512" y="746704"/>
            <a:ext cx="8640000" cy="1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2844" y="214290"/>
            <a:ext cx="200026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集宁区编办</a:t>
            </a:r>
            <a:endParaRPr lang="en-US" altLang="zh-CN" sz="2400" dirty="0" smtClean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85918" y="1928802"/>
            <a:ext cx="4643470" cy="1714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5857884" y="5000636"/>
            <a:ext cx="3000396" cy="785818"/>
          </a:xfrm>
          <a:prstGeom prst="wedgeRoundRectCallout">
            <a:avLst>
              <a:gd name="adj1" fmla="val -45878"/>
              <a:gd name="adj2" fmla="val -21433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填报域名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29256" y="6453930"/>
            <a:ext cx="714380" cy="332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1357290" y="6237312"/>
            <a:ext cx="3000396" cy="477836"/>
          </a:xfrm>
          <a:prstGeom prst="wedgeRoundRectCallout">
            <a:avLst>
              <a:gd name="adj1" fmla="val 79334"/>
              <a:gd name="adj2" fmla="val 3123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提交域名申请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14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党政机关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域名申报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00826" y="1928802"/>
            <a:ext cx="500066" cy="71438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标注 15"/>
          <p:cNvSpPr/>
          <p:nvPr/>
        </p:nvSpPr>
        <p:spPr>
          <a:xfrm>
            <a:off x="6643702" y="3429000"/>
            <a:ext cx="2500298" cy="785818"/>
          </a:xfrm>
          <a:prstGeom prst="wedgeRoundRectCallout">
            <a:avLst>
              <a:gd name="adj1" fmla="val -36397"/>
              <a:gd name="adj2" fmla="val -14028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选择域名类型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Documents and Settings\Owner\Application Data\Tencent\Users\1508869008\QQ\WinTemp\RichOle\`4GND}(XTF370J}QJY@M`AD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642918"/>
            <a:ext cx="9144001" cy="6215082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38" y="2857472"/>
            <a:ext cx="70723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291510" y="1928802"/>
            <a:ext cx="70925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357422" y="3071810"/>
            <a:ext cx="7858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6215074" y="2643182"/>
            <a:ext cx="1800200" cy="569794"/>
          </a:xfrm>
          <a:prstGeom prst="wedgeRoundRectCallout">
            <a:avLst>
              <a:gd name="adj1" fmla="val -58922"/>
              <a:gd name="adj2" fmla="val -12851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选择年限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108" y="3143248"/>
            <a:ext cx="7000892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18810" y="4214818"/>
            <a:ext cx="2195736" cy="569794"/>
          </a:xfrm>
          <a:prstGeom prst="wedgeRoundRectCallout">
            <a:avLst>
              <a:gd name="adj1" fmla="val 55352"/>
              <a:gd name="adj2" fmla="val -11129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勾选联系人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72264" y="6429396"/>
            <a:ext cx="121444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86380" y="6429396"/>
            <a:ext cx="121444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6627742" y="5072074"/>
            <a:ext cx="2016224" cy="556114"/>
          </a:xfrm>
          <a:prstGeom prst="wedgeRoundRectCallout">
            <a:avLst>
              <a:gd name="adj1" fmla="val -18073"/>
              <a:gd name="adj2" fmla="val 17254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选择联系人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347864" y="5143512"/>
            <a:ext cx="2160240" cy="697280"/>
          </a:xfrm>
          <a:prstGeom prst="wedgeRoundRectCallout">
            <a:avLst>
              <a:gd name="adj1" fmla="val 63529"/>
              <a:gd name="adj2" fmla="val 10616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新建联系人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143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域名申报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1" animBg="1"/>
      <p:bldP spid="18" grpId="2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" y="642918"/>
            <a:ext cx="9144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8143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域名申报</a:t>
            </a:r>
            <a:endParaRPr lang="zh-CN" altLang="en-US" sz="32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大括号 7"/>
          <p:cNvSpPr/>
          <p:nvPr/>
        </p:nvSpPr>
        <p:spPr>
          <a:xfrm>
            <a:off x="3929058" y="1196752"/>
            <a:ext cx="285752" cy="57150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499992" y="12687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任填一个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5852" y="1857364"/>
            <a:ext cx="2643206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43438" y="3571876"/>
            <a:ext cx="928694" cy="428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072462" y="6357982"/>
            <a:ext cx="1071538" cy="500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1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Documents and Settings\Owner\Application Data\Tencent\Users\1508869008\QQ\WinTemp\RichOle\%YAGK~XCE%I7QGID}V2]93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43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域名申报</a:t>
            </a:r>
            <a:endParaRPr lang="zh-CN" altLang="en-US" sz="32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715272" y="3071810"/>
            <a:ext cx="1214446" cy="642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4282" y="6286520"/>
            <a:ext cx="7572428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58143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党政机关业务办理流程说明</a:t>
            </a:r>
            <a:endParaRPr lang="zh-CN" altLang="en-US" sz="3200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图示 14"/>
          <p:cNvGraphicFramePr/>
          <p:nvPr/>
        </p:nvGraphicFramePr>
        <p:xfrm>
          <a:off x="1331640" y="2438516"/>
          <a:ext cx="7446438" cy="271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0" name="上箭头标注 19"/>
          <p:cNvSpPr/>
          <p:nvPr/>
        </p:nvSpPr>
        <p:spPr>
          <a:xfrm rot="10800000">
            <a:off x="1897964" y="1218736"/>
            <a:ext cx="1453480" cy="151216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051720" y="1340768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、注册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、续费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3" name="上箭头标注 22"/>
          <p:cNvSpPr/>
          <p:nvPr/>
        </p:nvSpPr>
        <p:spPr>
          <a:xfrm rot="10800000">
            <a:off x="4143372" y="1218732"/>
            <a:ext cx="1876344" cy="1490187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291524" y="1268760"/>
            <a:ext cx="1946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、提交申请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、打印申请表、</a:t>
            </a:r>
            <a:endParaRPr lang="en-US" altLang="zh-CN" dirty="0" smtClean="0"/>
          </a:p>
          <a:p>
            <a:r>
              <a:rPr lang="zh-CN" altLang="en-US" dirty="0" smtClean="0"/>
              <a:t>申请函</a:t>
            </a:r>
            <a:endParaRPr lang="zh-CN" altLang="en-US" dirty="0"/>
          </a:p>
        </p:txBody>
      </p:sp>
      <p:sp>
        <p:nvSpPr>
          <p:cNvPr id="25" name="上箭头标注 24"/>
          <p:cNvSpPr/>
          <p:nvPr/>
        </p:nvSpPr>
        <p:spPr>
          <a:xfrm>
            <a:off x="1979691" y="4846954"/>
            <a:ext cx="1371753" cy="139035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907704" y="5445224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、审核</a:t>
            </a:r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、财务操作</a:t>
            </a:r>
            <a:endParaRPr lang="zh-CN" altLang="en-US" dirty="0"/>
          </a:p>
        </p:txBody>
      </p:sp>
      <p:sp>
        <p:nvSpPr>
          <p:cNvPr id="27" name="上箭头标注 26"/>
          <p:cNvSpPr/>
          <p:nvPr/>
        </p:nvSpPr>
        <p:spPr>
          <a:xfrm>
            <a:off x="4355976" y="4725144"/>
            <a:ext cx="1484702" cy="139035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355976" y="5373216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、线上审核</a:t>
            </a:r>
            <a:endParaRPr lang="en-US" altLang="zh-CN" dirty="0" smtClean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、确认审核</a:t>
            </a:r>
            <a:endParaRPr lang="zh-CN" altLang="en-US" dirty="0">
              <a:latin typeface="+mn-ea"/>
            </a:endParaRPr>
          </a:p>
        </p:txBody>
      </p:sp>
      <p:sp>
        <p:nvSpPr>
          <p:cNvPr id="29" name="下箭头标注 28"/>
          <p:cNvSpPr/>
          <p:nvPr/>
        </p:nvSpPr>
        <p:spPr>
          <a:xfrm>
            <a:off x="6848326" y="1427146"/>
            <a:ext cx="1224136" cy="914400"/>
          </a:xfrm>
          <a:prstGeom prst="down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064350" y="15435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加挂</a:t>
            </a:r>
            <a:endParaRPr lang="zh-CN" altLang="en-US" sz="2000" dirty="0"/>
          </a:p>
        </p:txBody>
      </p:sp>
      <p:grpSp>
        <p:nvGrpSpPr>
          <p:cNvPr id="32" name="组合 19"/>
          <p:cNvGrpSpPr/>
          <p:nvPr/>
        </p:nvGrpSpPr>
        <p:grpSpPr>
          <a:xfrm>
            <a:off x="251520" y="1412776"/>
            <a:ext cx="1332656" cy="1266253"/>
            <a:chOff x="352039" y="4437112"/>
            <a:chExt cx="1584176" cy="1415224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37112"/>
              <a:ext cx="727573" cy="9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52039" y="5405154"/>
              <a:ext cx="1584176" cy="4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+mn-ea"/>
                </a:rPr>
                <a:t>党政机关</a:t>
              </a:r>
              <a:endParaRPr lang="en-US" altLang="zh-CN" sz="2000" b="1" dirty="0" smtClean="0">
                <a:latin typeface="+mn-ea"/>
              </a:endParaRPr>
            </a:p>
          </p:txBody>
        </p:sp>
      </p:grpSp>
      <p:grpSp>
        <p:nvGrpSpPr>
          <p:cNvPr id="36" name="组合 22"/>
          <p:cNvGrpSpPr/>
          <p:nvPr/>
        </p:nvGrpSpPr>
        <p:grpSpPr>
          <a:xfrm>
            <a:off x="251520" y="4797152"/>
            <a:ext cx="1188640" cy="1345903"/>
            <a:chOff x="3824375" y="4325034"/>
            <a:chExt cx="1584176" cy="1537056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375" y="4325034"/>
              <a:ext cx="13049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824375" y="5405154"/>
              <a:ext cx="1584176" cy="45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/>
                <a:t>编办</a:t>
              </a:r>
              <a:endParaRPr lang="en-US" altLang="zh-CN" sz="2000" b="1" dirty="0" smtClean="0"/>
            </a:p>
          </p:txBody>
        </p:sp>
      </p:grpSp>
      <p:sp>
        <p:nvSpPr>
          <p:cNvPr id="39" name="矩形 38"/>
          <p:cNvSpPr/>
          <p:nvPr/>
        </p:nvSpPr>
        <p:spPr>
          <a:xfrm>
            <a:off x="3857620" y="928670"/>
            <a:ext cx="2439370" cy="571504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标注 30"/>
          <p:cNvSpPr/>
          <p:nvPr/>
        </p:nvSpPr>
        <p:spPr>
          <a:xfrm rot="10800000">
            <a:off x="6858017" y="5229243"/>
            <a:ext cx="1224136" cy="914400"/>
          </a:xfrm>
          <a:prstGeom prst="down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072331" y="564357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发放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772816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 smtClean="0">
                <a:latin typeface="+mn-ea"/>
              </a:rPr>
              <a:t>党政机关：</a:t>
            </a:r>
            <a:endParaRPr lang="en-US" altLang="zh-CN" sz="3200" dirty="0" smtClean="0">
              <a:latin typeface="+mn-ea"/>
            </a:endParaRPr>
          </a:p>
          <a:p>
            <a:pPr lvl="0"/>
            <a:endParaRPr lang="en-US" altLang="zh-CN" sz="3200" dirty="0" smtClean="0">
              <a:latin typeface="+mn-ea"/>
            </a:endParaRPr>
          </a:p>
          <a:p>
            <a:pPr lvl="0"/>
            <a:r>
              <a:rPr lang="en-US" altLang="zh-CN" sz="3200" dirty="0" smtClean="0">
                <a:latin typeface="+mn-ea"/>
                <a:hlinkClick r:id="rId1"/>
              </a:rPr>
              <a:t>http</a:t>
            </a:r>
            <a:r>
              <a:rPr lang="en-US" altLang="zh-CN" sz="3200" dirty="0">
                <a:latin typeface="+mn-ea"/>
                <a:hlinkClick r:id="rId1"/>
              </a:rPr>
              <a:t>://</a:t>
            </a:r>
            <a:r>
              <a:rPr lang="zh-CN" altLang="en-US" sz="3200" dirty="0">
                <a:latin typeface="+mn-ea"/>
                <a:hlinkClick r:id="rId1"/>
              </a:rPr>
              <a:t>网上名称管理</a:t>
            </a:r>
            <a:r>
              <a:rPr lang="en-US" altLang="zh-CN" sz="3200" dirty="0">
                <a:latin typeface="+mn-ea"/>
                <a:hlinkClick r:id="rId1"/>
              </a:rPr>
              <a:t>.</a:t>
            </a:r>
            <a:r>
              <a:rPr lang="zh-CN" altLang="en-US" sz="3200" dirty="0">
                <a:latin typeface="+mn-ea"/>
                <a:hlinkClick r:id="rId1"/>
              </a:rPr>
              <a:t>公益</a:t>
            </a:r>
            <a:r>
              <a:rPr lang="en-US" altLang="zh-CN" sz="3200" dirty="0" smtClean="0">
                <a:latin typeface="+mn-ea"/>
                <a:hlinkClick r:id="rId1"/>
              </a:rPr>
              <a:t>/</a:t>
            </a:r>
            <a:endParaRPr lang="en-US" altLang="zh-CN" sz="3200" dirty="0" smtClean="0">
              <a:latin typeface="+mn-ea"/>
            </a:endParaRPr>
          </a:p>
          <a:p>
            <a:pPr lvl="0"/>
            <a:r>
              <a:rPr lang="en-US" altLang="zh-CN" sz="3200" dirty="0">
                <a:latin typeface="+mn-ea"/>
              </a:rPr>
              <a:t> </a:t>
            </a:r>
            <a:r>
              <a:rPr lang="en-US" altLang="zh-CN" sz="3200" dirty="0" smtClean="0">
                <a:latin typeface="+mn-ea"/>
              </a:rPr>
              <a:t>               </a:t>
            </a:r>
            <a:r>
              <a:rPr lang="en-US" altLang="zh-CN" sz="3200" dirty="0" smtClean="0">
                <a:latin typeface="+mn-ea"/>
                <a:hlinkClick r:id="rId2"/>
              </a:rPr>
              <a:t>http://shenbao.conac.cn</a:t>
            </a:r>
            <a:endParaRPr lang="en-US" altLang="zh-CN" sz="3200" dirty="0" smtClean="0">
              <a:latin typeface="+mn-ea"/>
            </a:endParaRPr>
          </a:p>
          <a:p>
            <a:pPr lvl="0"/>
            <a:endParaRPr lang="en-US" altLang="zh-CN" dirty="0" smtClean="0"/>
          </a:p>
          <a:p>
            <a:pPr lvl="0"/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8143"/>
            <a:ext cx="441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网站开办申请</a:t>
            </a:r>
            <a:endParaRPr lang="zh-CN" altLang="en-US" sz="32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Owner\Application Data\Tencent\Users\1508869008\QQ\WinTemp\RichOle\5WVW@ZYWTGK]@%(C25EKV4P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" y="642918"/>
            <a:ext cx="9144000" cy="621508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37" y="2633674"/>
            <a:ext cx="6219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2150800" y="3143248"/>
            <a:ext cx="2135448" cy="432048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8143"/>
            <a:ext cx="441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网站开办申请</a:t>
            </a:r>
            <a:endParaRPr lang="zh-CN" altLang="en-US" sz="32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-32" y="1285860"/>
            <a:ext cx="1571636" cy="1285884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" y="642918"/>
            <a:ext cx="914403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5786446" y="4572008"/>
            <a:ext cx="1872208" cy="698152"/>
          </a:xfrm>
          <a:prstGeom prst="wedgeRectCallout">
            <a:avLst>
              <a:gd name="adj1" fmla="val 53074"/>
              <a:gd name="adj2" fmla="val 91101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点击申请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86710" y="5643578"/>
            <a:ext cx="1285852" cy="57150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715016"/>
            <a:ext cx="1125091" cy="4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8143"/>
            <a:ext cx="441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网站开办申请</a:t>
            </a:r>
            <a:endParaRPr lang="zh-CN" altLang="en-US" sz="32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38" y="1071545"/>
            <a:ext cx="7143800" cy="577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1357290" y="2857496"/>
            <a:ext cx="4643470" cy="785818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8143"/>
            <a:ext cx="441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网站开办申请</a:t>
            </a:r>
            <a:endParaRPr lang="zh-CN" altLang="en-US" sz="32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" y="642918"/>
            <a:ext cx="9144000" cy="427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69591"/>
            <a:ext cx="9092539" cy="184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 11"/>
          <p:cNvSpPr/>
          <p:nvPr/>
        </p:nvSpPr>
        <p:spPr>
          <a:xfrm>
            <a:off x="3428992" y="1000108"/>
            <a:ext cx="2786082" cy="428628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42910" y="1928802"/>
            <a:ext cx="3429024" cy="936104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132938" y="6453336"/>
            <a:ext cx="1368152" cy="40466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8143"/>
            <a:ext cx="441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网站开办申请</a:t>
            </a:r>
            <a:endParaRPr lang="zh-CN" altLang="en-US" sz="32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57224" y="2073713"/>
          <a:ext cx="7632848" cy="278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944216"/>
                <a:gridCol w="2088232"/>
                <a:gridCol w="2376264"/>
              </a:tblGrid>
              <a:tr h="13958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 smtClean="0">
                        <a:solidFill>
                          <a:srgbClr val="E9E903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8815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 smtClean="0">
                        <a:solidFill>
                          <a:srgbClr val="E9E903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0733" y="2411983"/>
            <a:ext cx="1502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规范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</a:rPr>
              <a:t>网上名称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730871" y="2705019"/>
            <a:ext cx="481090" cy="2239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921302" y="2728794"/>
            <a:ext cx="432048" cy="2239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01552" y="2615663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党政机关</a:t>
            </a:r>
            <a:endParaRPr lang="zh-CN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88004" y="4081053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事业单位</a:t>
            </a:r>
            <a:endParaRPr lang="zh-CN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72171" y="3814484"/>
            <a:ext cx="1502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规范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</a:rPr>
              <a:t>网上名称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6396" y="4010891"/>
            <a:ext cx="142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标识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申请</a:t>
            </a:r>
            <a:endParaRPr lang="zh-CN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840332" y="4075981"/>
            <a:ext cx="481090" cy="2239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5970343" y="4075981"/>
            <a:ext cx="432048" cy="2239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344388" y="234054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网站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开办审核</a:t>
            </a:r>
            <a:endParaRPr lang="zh-CN" altLang="en-US" sz="2400" b="1" dirty="0" smtClean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8644" y="2340544"/>
            <a:ext cx="142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加挂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标识证书</a:t>
            </a:r>
            <a:endParaRPr lang="zh-CN" altLang="en-US" sz="2400" b="1" dirty="0" smtClean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3702" y="3767025"/>
            <a:ext cx="142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加挂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标识证书</a:t>
            </a:r>
            <a:endParaRPr lang="zh-CN" altLang="en-US" sz="2400" b="1" dirty="0" smtClean="0">
              <a:solidFill>
                <a:srgbClr val="FFFF00"/>
              </a:solidFill>
              <a:latin typeface="+mn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814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工作介绍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16" grpId="0"/>
      <p:bldP spid="22" grpId="1"/>
      <p:bldP spid="24" grpId="0" animBg="1"/>
      <p:bldP spid="25" grpId="0" animBg="1"/>
      <p:bldP spid="29" grpId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14356"/>
            <a:ext cx="91725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7"/>
            <a:ext cx="916305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2771800" y="3861048"/>
            <a:ext cx="1728192" cy="695784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58764" y="5199583"/>
            <a:ext cx="738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审核状态：初审中           复审中              审核通过</a:t>
            </a:r>
            <a:endParaRPr lang="zh-CN" altLang="en-US" sz="2400" b="1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067944" y="544522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940152" y="544522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96052" y="60119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编办审核</a:t>
            </a:r>
            <a:endParaRPr lang="en-US" altLang="zh-CN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833220" y="602128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CONAC</a:t>
            </a:r>
            <a:r>
              <a:rPr lang="zh-CN" altLang="en-US" dirty="0" smtClean="0"/>
              <a:t>审核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2987824" y="3861048"/>
            <a:ext cx="1296144" cy="720080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1"/>
          <p:cNvGrpSpPr/>
          <p:nvPr/>
        </p:nvGrpSpPr>
        <p:grpSpPr>
          <a:xfrm>
            <a:off x="5786446" y="4015957"/>
            <a:ext cx="3168352" cy="1056117"/>
            <a:chOff x="5724128" y="4149080"/>
            <a:chExt cx="3168352" cy="1056117"/>
          </a:xfrm>
        </p:grpSpPr>
        <p:sp>
          <p:nvSpPr>
            <p:cNvPr id="10" name="矩形标注 9"/>
            <p:cNvSpPr/>
            <p:nvPr/>
          </p:nvSpPr>
          <p:spPr>
            <a:xfrm>
              <a:off x="5724128" y="4725144"/>
              <a:ext cx="1872208" cy="480053"/>
            </a:xfrm>
            <a:prstGeom prst="wedgeRectCallout">
              <a:avLst>
                <a:gd name="adj1" fmla="val 92619"/>
                <a:gd name="adj2" fmla="val -83924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</a:rPr>
                <a:t>打印申请表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316416" y="4149080"/>
              <a:ext cx="576064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22"/>
          <p:cNvGrpSpPr/>
          <p:nvPr/>
        </p:nvGrpSpPr>
        <p:grpSpPr>
          <a:xfrm>
            <a:off x="5148064" y="2380868"/>
            <a:ext cx="3168352" cy="619504"/>
            <a:chOff x="5148064" y="2785493"/>
            <a:chExt cx="3168352" cy="619504"/>
          </a:xfrm>
        </p:grpSpPr>
        <p:sp>
          <p:nvSpPr>
            <p:cNvPr id="20" name="矩形标注 19"/>
            <p:cNvSpPr/>
            <p:nvPr/>
          </p:nvSpPr>
          <p:spPr>
            <a:xfrm>
              <a:off x="5148064" y="2924944"/>
              <a:ext cx="1872208" cy="480053"/>
            </a:xfrm>
            <a:prstGeom prst="wedgeRectCallout">
              <a:avLst>
                <a:gd name="adj1" fmla="val 84866"/>
                <a:gd name="adj2" fmla="val -44619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</a:rPr>
                <a:t>打印申请函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740352" y="2785493"/>
              <a:ext cx="576064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58143"/>
            <a:ext cx="441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网站开办申请</a:t>
            </a:r>
            <a:endParaRPr lang="zh-CN" altLang="en-US" sz="3200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214282" y="5929330"/>
            <a:ext cx="8715436" cy="857232"/>
          </a:xfrm>
          <a:prstGeom prst="roundRect">
            <a:avLst>
              <a:gd name="adj" fmla="val 9500"/>
            </a:avLst>
          </a:prstGeom>
          <a:solidFill>
            <a:schemeClr val="bg1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  需要提交一式三份纸质的材料：</a:t>
            </a:r>
            <a:r>
              <a:rPr lang="en-US" altLang="zh-CN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、申请函；</a:t>
            </a:r>
            <a:r>
              <a:rPr lang="en-US" altLang="zh-CN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、申请表；</a:t>
            </a:r>
            <a:r>
              <a:rPr lang="en-US" altLang="zh-CN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、单位资质证明；</a:t>
            </a:r>
            <a:r>
              <a:rPr lang="en-US" altLang="zh-CN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、法人或经办人身份证复印件。</a:t>
            </a:r>
            <a:endParaRPr lang="en-US" altLang="zh-CN" sz="26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15" grpId="0"/>
      <p:bldP spid="16" grpId="0"/>
      <p:bldP spid="1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58143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党政机关业务办理流程说明</a:t>
            </a:r>
            <a:endParaRPr lang="zh-CN" altLang="en-US" sz="3200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图示 14"/>
          <p:cNvGraphicFramePr/>
          <p:nvPr/>
        </p:nvGraphicFramePr>
        <p:xfrm>
          <a:off x="1331640" y="2438516"/>
          <a:ext cx="7446438" cy="271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0" name="上箭头标注 19"/>
          <p:cNvSpPr/>
          <p:nvPr/>
        </p:nvSpPr>
        <p:spPr>
          <a:xfrm rot="10800000">
            <a:off x="1897964" y="1218736"/>
            <a:ext cx="1453480" cy="151216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051720" y="1340768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、注册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、续费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3" name="上箭头标注 22"/>
          <p:cNvSpPr/>
          <p:nvPr/>
        </p:nvSpPr>
        <p:spPr>
          <a:xfrm rot="10800000">
            <a:off x="4143372" y="1218732"/>
            <a:ext cx="1876344" cy="1490187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291524" y="1268760"/>
            <a:ext cx="1946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、提交申请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、打印申请表、</a:t>
            </a:r>
            <a:endParaRPr lang="en-US" altLang="zh-CN" dirty="0" smtClean="0"/>
          </a:p>
          <a:p>
            <a:r>
              <a:rPr lang="zh-CN" altLang="en-US" dirty="0" smtClean="0"/>
              <a:t>申请函</a:t>
            </a:r>
            <a:endParaRPr lang="zh-CN" altLang="en-US" dirty="0"/>
          </a:p>
        </p:txBody>
      </p:sp>
      <p:sp>
        <p:nvSpPr>
          <p:cNvPr id="25" name="上箭头标注 24"/>
          <p:cNvSpPr/>
          <p:nvPr/>
        </p:nvSpPr>
        <p:spPr>
          <a:xfrm>
            <a:off x="1979691" y="4846954"/>
            <a:ext cx="1371753" cy="139035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907704" y="5445224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、审核</a:t>
            </a:r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、财务操作</a:t>
            </a:r>
            <a:endParaRPr lang="zh-CN" altLang="en-US" dirty="0"/>
          </a:p>
        </p:txBody>
      </p:sp>
      <p:sp>
        <p:nvSpPr>
          <p:cNvPr id="27" name="上箭头标注 26"/>
          <p:cNvSpPr/>
          <p:nvPr/>
        </p:nvSpPr>
        <p:spPr>
          <a:xfrm>
            <a:off x="4355976" y="4725144"/>
            <a:ext cx="1484702" cy="139035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355976" y="5373216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、线上审核</a:t>
            </a:r>
            <a:endParaRPr lang="en-US" altLang="zh-CN" dirty="0" smtClean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、确认审核</a:t>
            </a:r>
            <a:endParaRPr lang="zh-CN" altLang="en-US" dirty="0">
              <a:latin typeface="+mn-ea"/>
            </a:endParaRPr>
          </a:p>
        </p:txBody>
      </p:sp>
      <p:sp>
        <p:nvSpPr>
          <p:cNvPr id="29" name="下箭头标注 28"/>
          <p:cNvSpPr/>
          <p:nvPr/>
        </p:nvSpPr>
        <p:spPr>
          <a:xfrm>
            <a:off x="6848326" y="1427146"/>
            <a:ext cx="1224136" cy="914400"/>
          </a:xfrm>
          <a:prstGeom prst="down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064350" y="15435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加挂</a:t>
            </a:r>
            <a:endParaRPr lang="zh-CN" altLang="en-US" sz="2000" dirty="0"/>
          </a:p>
        </p:txBody>
      </p:sp>
      <p:grpSp>
        <p:nvGrpSpPr>
          <p:cNvPr id="2" name="组合 19"/>
          <p:cNvGrpSpPr/>
          <p:nvPr/>
        </p:nvGrpSpPr>
        <p:grpSpPr>
          <a:xfrm>
            <a:off x="251520" y="1412776"/>
            <a:ext cx="1332656" cy="1266253"/>
            <a:chOff x="352039" y="4437112"/>
            <a:chExt cx="1584176" cy="1415224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37112"/>
              <a:ext cx="727573" cy="9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52039" y="5405154"/>
              <a:ext cx="1584176" cy="4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+mn-ea"/>
                </a:rPr>
                <a:t>党政机关</a:t>
              </a:r>
              <a:endParaRPr lang="en-US" altLang="zh-CN" sz="2000" b="1" dirty="0" smtClean="0">
                <a:latin typeface="+mn-ea"/>
              </a:endParaRPr>
            </a:p>
          </p:txBody>
        </p:sp>
      </p:grpSp>
      <p:grpSp>
        <p:nvGrpSpPr>
          <p:cNvPr id="4" name="组合 22"/>
          <p:cNvGrpSpPr/>
          <p:nvPr/>
        </p:nvGrpSpPr>
        <p:grpSpPr>
          <a:xfrm>
            <a:off x="251520" y="4797152"/>
            <a:ext cx="1188640" cy="1345903"/>
            <a:chOff x="3824375" y="4325034"/>
            <a:chExt cx="1584176" cy="1537056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375" y="4325034"/>
              <a:ext cx="13049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824375" y="5405154"/>
              <a:ext cx="1584176" cy="45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/>
                <a:t>编办</a:t>
              </a:r>
              <a:endParaRPr lang="en-US" altLang="zh-CN" sz="2000" b="1" dirty="0" smtClean="0"/>
            </a:p>
          </p:txBody>
        </p:sp>
      </p:grpSp>
      <p:sp>
        <p:nvSpPr>
          <p:cNvPr id="39" name="矩形 38"/>
          <p:cNvSpPr/>
          <p:nvPr/>
        </p:nvSpPr>
        <p:spPr>
          <a:xfrm>
            <a:off x="6276034" y="928670"/>
            <a:ext cx="2439370" cy="571504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标注 30"/>
          <p:cNvSpPr/>
          <p:nvPr/>
        </p:nvSpPr>
        <p:spPr>
          <a:xfrm rot="10800000">
            <a:off x="6858017" y="5229243"/>
            <a:ext cx="1224136" cy="914400"/>
          </a:xfrm>
          <a:prstGeom prst="down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072331" y="564357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发放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7" y="642918"/>
            <a:ext cx="914241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7271792" y="1785926"/>
            <a:ext cx="1872208" cy="864096"/>
          </a:xfrm>
          <a:prstGeom prst="wedgeRectCallout">
            <a:avLst>
              <a:gd name="adj1" fmla="val -95839"/>
              <a:gd name="adj2" fmla="val 187218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复制代码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5072066" y="4357694"/>
            <a:ext cx="1872208" cy="576064"/>
          </a:xfrm>
          <a:prstGeom prst="wedgeRectCallout">
            <a:avLst>
              <a:gd name="adj1" fmla="val 152339"/>
              <a:gd name="adj2" fmla="val 134937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标识代码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-32" y="4286256"/>
            <a:ext cx="1800200" cy="562371"/>
          </a:xfrm>
          <a:prstGeom prst="wedgeRectCallout">
            <a:avLst>
              <a:gd name="adj1" fmla="val -14788"/>
              <a:gd name="adj2" fmla="val -377267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</a:rPr>
              <a:t>标识管理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8143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单位获取标识证书代码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8715436" y="5500702"/>
            <a:ext cx="428596" cy="285752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929322" y="4000504"/>
            <a:ext cx="500066" cy="285752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gray">
          <a:xfrm>
            <a:off x="668561" y="2126186"/>
            <a:ext cx="3759423" cy="3403782"/>
          </a:xfrm>
          <a:prstGeom prst="roundRect">
            <a:avLst>
              <a:gd name="adj" fmla="val 6903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890932" y="1867659"/>
            <a:ext cx="3136900" cy="519906"/>
            <a:chOff x="600" y="921"/>
            <a:chExt cx="1976" cy="393"/>
          </a:xfrm>
          <a:solidFill>
            <a:srgbClr val="EDB07D"/>
          </a:solidFill>
        </p:grpSpPr>
        <p:sp>
          <p:nvSpPr>
            <p:cNvPr id="22" name="AutoShape 5"/>
            <p:cNvSpPr>
              <a:spLocks noChangeArrowheads="1"/>
            </p:cNvSpPr>
            <p:nvPr/>
          </p:nvSpPr>
          <p:spPr bwMode="gray">
            <a:xfrm>
              <a:off x="600" y="937"/>
              <a:ext cx="1975" cy="377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gray">
            <a:xfrm>
              <a:off x="600" y="921"/>
              <a:ext cx="1976" cy="381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gray">
            <a:xfrm rot="-2566439">
              <a:off x="616" y="981"/>
              <a:ext cx="143" cy="8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5" name="Rectangle 8"/>
          <p:cNvSpPr>
            <a:spLocks noChangeArrowheads="1"/>
          </p:cNvSpPr>
          <p:nvPr/>
        </p:nvSpPr>
        <p:spPr bwMode="gray">
          <a:xfrm>
            <a:off x="1335311" y="1956852"/>
            <a:ext cx="2209800" cy="3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chemeClr val="tx2"/>
                </a:solidFill>
                <a:ea typeface="Gulim" pitchFamily="34" charset="-127"/>
              </a:rPr>
              <a:t>使用自有网站</a:t>
            </a:r>
            <a:endParaRPr lang="en-US" altLang="ko-KR" sz="2200" b="1" dirty="0">
              <a:solidFill>
                <a:schemeClr val="tx2"/>
              </a:solidFill>
              <a:ea typeface="Gulim" pitchFamily="34" charset="-127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gray">
          <a:xfrm>
            <a:off x="4761163" y="2122217"/>
            <a:ext cx="3811365" cy="3407750"/>
          </a:xfrm>
          <a:prstGeom prst="roundRect">
            <a:avLst>
              <a:gd name="adj" fmla="val 6903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184924" y="1863689"/>
            <a:ext cx="3136900" cy="519907"/>
            <a:chOff x="3095" y="918"/>
            <a:chExt cx="1976" cy="39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8" name="AutoShape 11"/>
            <p:cNvSpPr>
              <a:spLocks noChangeArrowheads="1"/>
            </p:cNvSpPr>
            <p:nvPr/>
          </p:nvSpPr>
          <p:spPr bwMode="gray">
            <a:xfrm>
              <a:off x="3095" y="934"/>
              <a:ext cx="1975" cy="377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AutoShape 12"/>
            <p:cNvSpPr>
              <a:spLocks noChangeArrowheads="1"/>
            </p:cNvSpPr>
            <p:nvPr/>
          </p:nvSpPr>
          <p:spPr bwMode="gray">
            <a:xfrm>
              <a:off x="3095" y="918"/>
              <a:ext cx="1976" cy="381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gray">
            <a:xfrm rot="-2566439">
              <a:off x="3111" y="978"/>
              <a:ext cx="143" cy="8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1" name="Rectangle 14"/>
          <p:cNvSpPr>
            <a:spLocks noChangeArrowheads="1"/>
          </p:cNvSpPr>
          <p:nvPr/>
        </p:nvSpPr>
        <p:spPr bwMode="gray">
          <a:xfrm>
            <a:off x="5629302" y="1952884"/>
            <a:ext cx="2209800" cy="3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chemeClr val="tx2"/>
                </a:solidFill>
                <a:ea typeface="Gulim" pitchFamily="34" charset="-127"/>
              </a:rPr>
              <a:t>使用网络红页</a:t>
            </a:r>
            <a:endParaRPr lang="en-US" altLang="ko-KR" sz="2200" b="1" dirty="0">
              <a:solidFill>
                <a:schemeClr val="tx2"/>
              </a:solidFill>
              <a:ea typeface="Gulim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374" y="2763750"/>
            <a:ext cx="30972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 smtClean="0">
                <a:latin typeface="+mn-ea"/>
              </a:rPr>
              <a:t>网站标识申请发放成功</a:t>
            </a:r>
            <a:r>
              <a:rPr lang="zh-CN" altLang="en-US" sz="2400" dirty="0">
                <a:latin typeface="+mn-ea"/>
              </a:rPr>
              <a:t>后，</a:t>
            </a:r>
            <a:r>
              <a:rPr lang="zh-CN" altLang="en-US" sz="2400" dirty="0" smtClean="0">
                <a:latin typeface="+mn-ea"/>
              </a:rPr>
              <a:t>系统会自动</a:t>
            </a:r>
            <a:r>
              <a:rPr lang="zh-CN" altLang="en-US" sz="2400" dirty="0">
                <a:latin typeface="+mn-ea"/>
              </a:rPr>
              <a:t>生成一段</a:t>
            </a:r>
            <a:r>
              <a:rPr lang="en-US" altLang="zh-CN" sz="2400" dirty="0">
                <a:latin typeface="+mn-ea"/>
              </a:rPr>
              <a:t>JS</a:t>
            </a:r>
            <a:r>
              <a:rPr lang="zh-CN" altLang="en-US" sz="2400" dirty="0">
                <a:latin typeface="+mn-ea"/>
              </a:rPr>
              <a:t>代码</a:t>
            </a:r>
            <a:r>
              <a:rPr lang="zh-CN" altLang="en-US" sz="2400" dirty="0" smtClean="0">
                <a:latin typeface="+mn-ea"/>
              </a:rPr>
              <a:t>，将代码复制并粘贴到网站所有页面代码的</a:t>
            </a:r>
            <a:r>
              <a:rPr lang="en-US" altLang="zh-CN" sz="2400" dirty="0" smtClean="0">
                <a:latin typeface="+mn-ea"/>
              </a:rPr>
              <a:t>&lt;/body&gt;</a:t>
            </a:r>
            <a:r>
              <a:rPr lang="zh-CN" altLang="en-US" sz="2400" dirty="0" smtClean="0">
                <a:latin typeface="+mn-ea"/>
              </a:rPr>
              <a:t>前即可。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5148741" y="2763750"/>
            <a:ext cx="3095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+mn-ea"/>
                <a:ea typeface="+mn-ea"/>
              </a:rPr>
              <a:t>使用</a:t>
            </a:r>
            <a:r>
              <a:rPr lang="zh-CN" altLang="en-US" sz="2400" dirty="0">
                <a:latin typeface="+mn-ea"/>
                <a:ea typeface="+mn-ea"/>
              </a:rPr>
              <a:t>红页</a:t>
            </a:r>
            <a:r>
              <a:rPr lang="zh-CN" altLang="en-US" sz="2400" dirty="0" smtClean="0">
                <a:latin typeface="+mn-ea"/>
                <a:ea typeface="+mn-ea"/>
              </a:rPr>
              <a:t>作为网站的单位，完善红页并编辑红页“底部页脚”发布后即可。必要时，在查看红页界面按</a:t>
            </a:r>
            <a:r>
              <a:rPr lang="en-US" altLang="zh-CN" sz="2400" dirty="0" smtClean="0">
                <a:latin typeface="+mn-ea"/>
                <a:ea typeface="+mn-ea"/>
              </a:rPr>
              <a:t>ctrl+F5</a:t>
            </a:r>
            <a:r>
              <a:rPr lang="zh-CN" altLang="en-US" sz="2400" dirty="0" smtClean="0">
                <a:latin typeface="+mn-ea"/>
                <a:ea typeface="+mn-ea"/>
              </a:rPr>
              <a:t>进行刷新。</a:t>
            </a:r>
            <a:endParaRPr lang="zh-CN" altLang="en-US" sz="2400" dirty="0">
              <a:latin typeface="+mn-ea"/>
              <a:ea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814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单位加挂标识证书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 animBg="1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8143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党政机关网站开办审核、资格复核流程图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763713" y="1428736"/>
            <a:ext cx="5951088" cy="86360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+mn-ea"/>
              </a:rPr>
              <a:t>一、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党政机关系统演示</a:t>
            </a:r>
            <a:endParaRPr lang="zh-CN" altLang="en-US" sz="28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29144" y="44624"/>
            <a:ext cx="1374507" cy="720080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目录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03350" y="763588"/>
            <a:ext cx="0" cy="453707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3"/>
          <p:cNvGrpSpPr/>
          <p:nvPr/>
        </p:nvGrpSpPr>
        <p:grpSpPr bwMode="auto">
          <a:xfrm>
            <a:off x="1907703" y="1695014"/>
            <a:ext cx="414349" cy="381000"/>
            <a:chOff x="2078" y="1680"/>
            <a:chExt cx="1615" cy="1615"/>
          </a:xfrm>
        </p:grpSpPr>
        <p:sp>
          <p:nvSpPr>
            <p:cNvPr id="1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Oval 59"/>
            <p:cNvSpPr>
              <a:spLocks noChangeArrowheads="1"/>
            </p:cNvSpPr>
            <p:nvPr/>
          </p:nvSpPr>
          <p:spPr bwMode="gray">
            <a:xfrm>
              <a:off x="2280" y="1882"/>
              <a:ext cx="1097" cy="10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1764183" y="3948098"/>
            <a:ext cx="5951089" cy="865188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三 、有关事项说明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Group 53"/>
          <p:cNvGrpSpPr/>
          <p:nvPr/>
        </p:nvGrpSpPr>
        <p:grpSpPr bwMode="auto">
          <a:xfrm>
            <a:off x="1908174" y="4163998"/>
            <a:ext cx="414349" cy="381000"/>
            <a:chOff x="2078" y="1680"/>
            <a:chExt cx="1615" cy="1615"/>
          </a:xfrm>
        </p:grpSpPr>
        <p:sp>
          <p:nvSpPr>
            <p:cNvPr id="2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Oval 59"/>
            <p:cNvSpPr>
              <a:spLocks noChangeArrowheads="1"/>
            </p:cNvSpPr>
            <p:nvPr/>
          </p:nvSpPr>
          <p:spPr bwMode="gray">
            <a:xfrm>
              <a:off x="2280" y="1882"/>
              <a:ext cx="1097" cy="10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1785918" y="2700106"/>
            <a:ext cx="5951089" cy="865188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二 、事业单位系统演示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" name="Group 53"/>
          <p:cNvGrpSpPr/>
          <p:nvPr/>
        </p:nvGrpSpPr>
        <p:grpSpPr bwMode="auto">
          <a:xfrm>
            <a:off x="1929909" y="2916006"/>
            <a:ext cx="414349" cy="381000"/>
            <a:chOff x="2078" y="1680"/>
            <a:chExt cx="1615" cy="1615"/>
          </a:xfrm>
        </p:grpSpPr>
        <p:sp>
          <p:nvSpPr>
            <p:cNvPr id="4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Oval 59"/>
            <p:cNvSpPr>
              <a:spLocks noChangeArrowheads="1"/>
            </p:cNvSpPr>
            <p:nvPr/>
          </p:nvSpPr>
          <p:spPr bwMode="gray">
            <a:xfrm>
              <a:off x="2280" y="1882"/>
              <a:ext cx="1097" cy="10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图示 16"/>
          <p:cNvGraphicFramePr/>
          <p:nvPr/>
        </p:nvGraphicFramePr>
        <p:xfrm>
          <a:off x="1374034" y="2222492"/>
          <a:ext cx="7446438" cy="271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8" name="上箭头标注 17"/>
          <p:cNvSpPr/>
          <p:nvPr/>
        </p:nvSpPr>
        <p:spPr>
          <a:xfrm>
            <a:off x="1976111" y="4437112"/>
            <a:ext cx="1371753" cy="139035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124627" y="5096286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、审核</a:t>
            </a:r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、财务</a:t>
            </a:r>
            <a:endParaRPr lang="zh-CN" altLang="en-US" dirty="0"/>
          </a:p>
        </p:txBody>
      </p:sp>
      <p:sp>
        <p:nvSpPr>
          <p:cNvPr id="20" name="上箭头标注 19"/>
          <p:cNvSpPr/>
          <p:nvPr/>
        </p:nvSpPr>
        <p:spPr>
          <a:xfrm>
            <a:off x="4455450" y="4437112"/>
            <a:ext cx="1484702" cy="139035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485908" y="509628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、线上审核</a:t>
            </a:r>
            <a:endParaRPr lang="en-US" altLang="zh-CN" dirty="0" smtClean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、确认审核</a:t>
            </a:r>
            <a:endParaRPr lang="zh-CN" altLang="en-US" dirty="0">
              <a:latin typeface="+mn-ea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0" y="4653136"/>
            <a:ext cx="1188640" cy="1345903"/>
            <a:chOff x="3824375" y="4325034"/>
            <a:chExt cx="1584176" cy="1537056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375" y="4325034"/>
              <a:ext cx="13049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824375" y="5405154"/>
              <a:ext cx="1584176" cy="45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/>
                <a:t>编办</a:t>
              </a:r>
              <a:endParaRPr lang="en-US" altLang="zh-CN" sz="2000" b="1" dirty="0" smtClean="0"/>
            </a:p>
          </p:txBody>
        </p:sp>
      </p:grpSp>
      <p:sp>
        <p:nvSpPr>
          <p:cNvPr id="34" name="上箭头标注 33"/>
          <p:cNvSpPr/>
          <p:nvPr/>
        </p:nvSpPr>
        <p:spPr>
          <a:xfrm rot="10800000">
            <a:off x="1897964" y="1218736"/>
            <a:ext cx="1453480" cy="151216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040665" y="1427146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、注册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、续费</a:t>
            </a:r>
            <a:endParaRPr lang="zh-CN" altLang="en-US" sz="2000" dirty="0">
              <a:latin typeface="+mn-ea"/>
            </a:endParaRPr>
          </a:p>
        </p:txBody>
      </p:sp>
      <p:sp>
        <p:nvSpPr>
          <p:cNvPr id="36" name="上箭头标注 35"/>
          <p:cNvSpPr/>
          <p:nvPr/>
        </p:nvSpPr>
        <p:spPr>
          <a:xfrm rot="10800000">
            <a:off x="4351840" y="1218731"/>
            <a:ext cx="1804336" cy="1512171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351840" y="1405033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、提交申请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、修改或添加</a:t>
            </a:r>
            <a:endParaRPr lang="zh-CN" altLang="en-US" dirty="0"/>
          </a:p>
        </p:txBody>
      </p:sp>
      <p:sp>
        <p:nvSpPr>
          <p:cNvPr id="38" name="下箭头标注 37"/>
          <p:cNvSpPr/>
          <p:nvPr/>
        </p:nvSpPr>
        <p:spPr>
          <a:xfrm>
            <a:off x="6876256" y="1214422"/>
            <a:ext cx="1224136" cy="914400"/>
          </a:xfrm>
          <a:prstGeom prst="down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7072330" y="131437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加挂</a:t>
            </a:r>
            <a:endParaRPr lang="zh-CN" altLang="en-US" sz="2000" dirty="0"/>
          </a:p>
        </p:txBody>
      </p:sp>
      <p:grpSp>
        <p:nvGrpSpPr>
          <p:cNvPr id="4" name="组合 39"/>
          <p:cNvGrpSpPr/>
          <p:nvPr/>
        </p:nvGrpSpPr>
        <p:grpSpPr>
          <a:xfrm>
            <a:off x="0" y="1340768"/>
            <a:ext cx="1332656" cy="1266253"/>
            <a:chOff x="352039" y="4437112"/>
            <a:chExt cx="1584176" cy="1415224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37112"/>
              <a:ext cx="727573" cy="9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52039" y="5405154"/>
              <a:ext cx="1584176" cy="4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+mn-ea"/>
                </a:rPr>
                <a:t>事业单位</a:t>
              </a:r>
              <a:endParaRPr lang="en-US" altLang="zh-CN" sz="2000" b="1" dirty="0" smtClean="0">
                <a:latin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58143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事业单位社会组织标识申请、挂标流程说明</a:t>
            </a:r>
            <a:endParaRPr lang="zh-CN" altLang="en-US" sz="3200" dirty="0"/>
          </a:p>
        </p:txBody>
      </p:sp>
      <p:cxnSp>
        <p:nvCxnSpPr>
          <p:cNvPr id="27" name="直接连接符 26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下箭头标注 21"/>
          <p:cNvSpPr/>
          <p:nvPr/>
        </p:nvSpPr>
        <p:spPr>
          <a:xfrm rot="10800000">
            <a:off x="6858017" y="4929198"/>
            <a:ext cx="1224136" cy="914400"/>
          </a:xfrm>
          <a:prstGeom prst="down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072331" y="541497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发放</a:t>
            </a:r>
            <a:endParaRPr lang="zh-CN" altLang="en-US" sz="2000" dirty="0"/>
          </a:p>
        </p:txBody>
      </p:sp>
      <p:sp>
        <p:nvSpPr>
          <p:cNvPr id="28" name="圆角矩形 27"/>
          <p:cNvSpPr/>
          <p:nvPr/>
        </p:nvSpPr>
        <p:spPr>
          <a:xfrm>
            <a:off x="1214414" y="5929330"/>
            <a:ext cx="6643734" cy="857232"/>
          </a:xfrm>
          <a:prstGeom prst="roundRect">
            <a:avLst>
              <a:gd name="adj" fmla="val 9500"/>
            </a:avLst>
          </a:prstGeom>
          <a:solidFill>
            <a:schemeClr val="bg1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  事业单位参照党政机关进行申请、加挂网站标识工作，但不需要纸质文件审核。</a:t>
            </a:r>
            <a:endParaRPr lang="en-US" altLang="zh-CN" sz="26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0" grpId="0" animBg="1"/>
      <p:bldP spid="34" grpId="0" animBg="1"/>
      <p:bldP spid="35" grpId="0"/>
      <p:bldP spid="36" grpId="0" animBg="1"/>
      <p:bldP spid="38" grpId="0" animBg="1"/>
      <p:bldP spid="39" grpId="0"/>
      <p:bldP spid="22" grpId="0" animBg="1"/>
      <p:bldP spid="25" grpId="0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571612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8143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事业单位社会组织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资料填报</a:t>
            </a:r>
            <a:endParaRPr lang="zh-CN" altLang="en-US" sz="32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2" y="693765"/>
            <a:ext cx="5488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中文网址：</a:t>
            </a:r>
            <a:r>
              <a:rPr lang="en-US" altLang="zh-CN" sz="2400" dirty="0" smtClean="0"/>
              <a:t>http://</a:t>
            </a:r>
            <a:r>
              <a:rPr lang="zh-CN" altLang="en-US" sz="2400" dirty="0" smtClean="0"/>
              <a:t>网上名称管理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公益；</a:t>
            </a:r>
            <a:endParaRPr lang="en-US" altLang="zh-CN" sz="2400" dirty="0" smtClean="0"/>
          </a:p>
          <a:p>
            <a:r>
              <a:rPr lang="zh-CN" altLang="en-US" sz="2400" dirty="0" smtClean="0"/>
              <a:t>英文网址：</a:t>
            </a:r>
            <a:r>
              <a:rPr lang="en-US" altLang="zh-CN" sz="2400" dirty="0" smtClean="0"/>
              <a:t>http://shenbao.conac.cn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643702" y="5715016"/>
            <a:ext cx="150019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61920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3929058" y="3214686"/>
            <a:ext cx="2736304" cy="2214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58143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事业单位社会组织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资料填报</a:t>
            </a:r>
            <a:endParaRPr lang="zh-CN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9525" y="692696"/>
            <a:ext cx="915352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043608" y="2348880"/>
            <a:ext cx="528641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标注 14"/>
          <p:cNvSpPr/>
          <p:nvPr/>
        </p:nvSpPr>
        <p:spPr>
          <a:xfrm>
            <a:off x="4472062" y="1553372"/>
            <a:ext cx="2714644" cy="571504"/>
          </a:xfrm>
          <a:prstGeom prst="wedgeRoundRectCallout">
            <a:avLst>
              <a:gd name="adj1" fmla="val -46135"/>
              <a:gd name="adj2" fmla="val 8888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行政隶属关系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1600" y="4077072"/>
            <a:ext cx="69127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标注 16"/>
          <p:cNvSpPr/>
          <p:nvPr/>
        </p:nvSpPr>
        <p:spPr>
          <a:xfrm>
            <a:off x="6516216" y="3044095"/>
            <a:ext cx="1912042" cy="707469"/>
          </a:xfrm>
          <a:prstGeom prst="wedgeRoundRectCallout">
            <a:avLst>
              <a:gd name="adj1" fmla="val -15758"/>
              <a:gd name="adj2" fmla="val 9776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单位职能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47664" y="5085184"/>
            <a:ext cx="345638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8"/>
          <p:cNvSpPr/>
          <p:nvPr/>
        </p:nvSpPr>
        <p:spPr>
          <a:xfrm>
            <a:off x="6300192" y="5085184"/>
            <a:ext cx="1912042" cy="707469"/>
          </a:xfrm>
          <a:prstGeom prst="wedgeRoundRectCallout">
            <a:avLst>
              <a:gd name="adj1" fmla="val -113681"/>
              <a:gd name="adj2" fmla="val 1775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上传资质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69" y="1181124"/>
            <a:ext cx="912336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标注 6"/>
          <p:cNvSpPr/>
          <p:nvPr/>
        </p:nvSpPr>
        <p:spPr>
          <a:xfrm>
            <a:off x="1907704" y="2060848"/>
            <a:ext cx="1423821" cy="432048"/>
          </a:xfrm>
          <a:prstGeom prst="wedgeRectCallout">
            <a:avLst>
              <a:gd name="adj1" fmla="val -121832"/>
              <a:gd name="adj2" fmla="val -5137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标识申请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44" y="1928802"/>
            <a:ext cx="678282" cy="142876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标注 17"/>
          <p:cNvSpPr/>
          <p:nvPr/>
        </p:nvSpPr>
        <p:spPr>
          <a:xfrm>
            <a:off x="3635896" y="6237312"/>
            <a:ext cx="1423821" cy="432048"/>
          </a:xfrm>
          <a:prstGeom prst="wedgeRectCallout">
            <a:avLst>
              <a:gd name="adj1" fmla="val -121832"/>
              <a:gd name="adj2" fmla="val -5137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点击申请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47664" y="6120680"/>
            <a:ext cx="936104" cy="40466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8143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事业单位社会组织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标识申请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8143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+mj-ea"/>
                <a:ea typeface="+mj-ea"/>
              </a:rPr>
              <a:t>《</a:t>
            </a:r>
            <a:r>
              <a:rPr lang="zh-CN" altLang="en-US" sz="3200" dirty="0" smtClean="0">
                <a:latin typeface="+mj-ea"/>
                <a:ea typeface="+mj-ea"/>
              </a:rPr>
              <a:t>标识证书</a:t>
            </a:r>
            <a:r>
              <a:rPr lang="en-US" altLang="zh-CN" sz="3200" dirty="0" smtClean="0">
                <a:latin typeface="+mj-ea"/>
                <a:ea typeface="+mj-ea"/>
              </a:rPr>
              <a:t>》</a:t>
            </a:r>
            <a:r>
              <a:rPr lang="zh-CN" altLang="en-US" sz="3200" dirty="0" smtClean="0">
                <a:latin typeface="+mj-ea"/>
                <a:ea typeface="+mj-ea"/>
              </a:rPr>
              <a:t>的样式及分类</a:t>
            </a:r>
            <a:endParaRPr lang="zh-CN" altLang="en-US" sz="3200" dirty="0">
              <a:latin typeface="+mj-ea"/>
              <a:ea typeface="+mj-ea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571612"/>
            <a:ext cx="1936937" cy="19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47" y="1571612"/>
            <a:ext cx="1944843" cy="19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 26"/>
          <p:cNvSpPr/>
          <p:nvPr/>
        </p:nvSpPr>
        <p:spPr>
          <a:xfrm>
            <a:off x="2143107" y="3868589"/>
            <a:ext cx="1936937" cy="504056"/>
          </a:xfrm>
          <a:prstGeom prst="roundRect">
            <a:avLst/>
          </a:prstGeom>
          <a:solidFill>
            <a:srgbClr val="A4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党政机关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038548" y="3868589"/>
            <a:ext cx="1936937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事业单位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043037" y="4804693"/>
            <a:ext cx="67687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具有行政职能的事业单位可申请使用“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政务”的域名，但只能申请事业单位网站标识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8143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事业单位社会组织标识申请、挂标流程图</a:t>
            </a:r>
            <a:endParaRPr lang="zh-CN" altLang="en-US" sz="3200" dirty="0" smtClean="0"/>
          </a:p>
          <a:p>
            <a:r>
              <a:rPr lang="zh-CN" altLang="en-US" sz="3200" dirty="0" smtClean="0"/>
              <a:t>流程图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42918"/>
            <a:ext cx="9144000" cy="619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763713" y="1428736"/>
            <a:ext cx="5951088" cy="86360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+mn-ea"/>
              </a:rPr>
              <a:t>一、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党政机关系统操作</a:t>
            </a:r>
            <a:endParaRPr lang="zh-CN" altLang="en-US" sz="28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29144" y="44624"/>
            <a:ext cx="1374507" cy="720080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目录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03350" y="763588"/>
            <a:ext cx="0" cy="453707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3"/>
          <p:cNvGrpSpPr/>
          <p:nvPr/>
        </p:nvGrpSpPr>
        <p:grpSpPr bwMode="auto">
          <a:xfrm>
            <a:off x="1907703" y="1695014"/>
            <a:ext cx="414349" cy="381000"/>
            <a:chOff x="2078" y="1680"/>
            <a:chExt cx="1615" cy="1615"/>
          </a:xfrm>
        </p:grpSpPr>
        <p:sp>
          <p:nvSpPr>
            <p:cNvPr id="1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Oval 59"/>
            <p:cNvSpPr>
              <a:spLocks noChangeArrowheads="1"/>
            </p:cNvSpPr>
            <p:nvPr/>
          </p:nvSpPr>
          <p:spPr bwMode="gray">
            <a:xfrm>
              <a:off x="2280" y="1882"/>
              <a:ext cx="1097" cy="10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1764183" y="3948098"/>
            <a:ext cx="5951089" cy="865188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三 、有关事项说明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Group 53"/>
          <p:cNvGrpSpPr/>
          <p:nvPr/>
        </p:nvGrpSpPr>
        <p:grpSpPr bwMode="auto">
          <a:xfrm>
            <a:off x="1908174" y="4163998"/>
            <a:ext cx="414349" cy="381000"/>
            <a:chOff x="2078" y="1680"/>
            <a:chExt cx="1615" cy="1615"/>
          </a:xfrm>
        </p:grpSpPr>
        <p:sp>
          <p:nvSpPr>
            <p:cNvPr id="2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Oval 59"/>
            <p:cNvSpPr>
              <a:spLocks noChangeArrowheads="1"/>
            </p:cNvSpPr>
            <p:nvPr/>
          </p:nvSpPr>
          <p:spPr bwMode="gray">
            <a:xfrm>
              <a:off x="2280" y="1882"/>
              <a:ext cx="1097" cy="10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1785918" y="2700106"/>
            <a:ext cx="5951089" cy="865188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二 、事业单位系统操作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" name="Group 53"/>
          <p:cNvGrpSpPr/>
          <p:nvPr/>
        </p:nvGrpSpPr>
        <p:grpSpPr bwMode="auto">
          <a:xfrm>
            <a:off x="1929909" y="2916006"/>
            <a:ext cx="414349" cy="381000"/>
            <a:chOff x="2078" y="1680"/>
            <a:chExt cx="1615" cy="1615"/>
          </a:xfrm>
        </p:grpSpPr>
        <p:sp>
          <p:nvSpPr>
            <p:cNvPr id="4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Oval 59"/>
            <p:cNvSpPr>
              <a:spLocks noChangeArrowheads="1"/>
            </p:cNvSpPr>
            <p:nvPr/>
          </p:nvSpPr>
          <p:spPr bwMode="gray">
            <a:xfrm>
              <a:off x="2280" y="1882"/>
              <a:ext cx="1097" cy="10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83569" y="1142984"/>
            <a:ext cx="7853653" cy="5357850"/>
          </a:xfrm>
          <a:prstGeom prst="roundRect">
            <a:avLst>
              <a:gd name="adj" fmla="val 9500"/>
            </a:avLst>
          </a:prstGeom>
          <a:solidFill>
            <a:schemeClr val="bg1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CN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党政机关进行网站开办审核、资格复核的前提是，必须规范使用中文和英文域名。规范中文域名</a:t>
            </a:r>
            <a:r>
              <a:rPr lang="en-US" altLang="zh-CN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政务”</a:t>
            </a:r>
            <a:r>
              <a:rPr lang="en-US" altLang="zh-CN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规范英文域名</a:t>
            </a:r>
            <a:r>
              <a:rPr lang="en-US" altLang="zh-CN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600" dirty="0" err="1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gov.cn</a:t>
            </a: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暂未建立网站的单位，可先申请中文域名，使用中文域名免费赠送的网络红页，建立本单位网站，进行网站开办审核并加挂网站标识。</a:t>
            </a:r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中文域名注册成功后，大约需要一天左右的时间，才能够被解析使用。</a:t>
            </a:r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具有行政职能的事业单位，提供相应证明材料，可以申请“</a:t>
            </a:r>
            <a:r>
              <a:rPr lang="en-US" altLang="zh-CN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政务”和“</a:t>
            </a:r>
            <a:r>
              <a:rPr lang="en-US" altLang="zh-CN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600" dirty="0" err="1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gov.cn</a:t>
            </a: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”域名，但必须按照事业单位程序进行，申请事业单位标识。</a:t>
            </a:r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endParaRPr lang="en-US" altLang="zh-CN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81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有关事项说明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83569" y="1571612"/>
            <a:ext cx="7853653" cy="4929222"/>
          </a:xfrm>
          <a:prstGeom prst="roundRect">
            <a:avLst>
              <a:gd name="adj" fmla="val 9500"/>
            </a:avLst>
          </a:prstGeom>
          <a:solidFill>
            <a:schemeClr val="bg1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CN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网站开办主体即单位法人，法人需要对网站发布内容负责。</a:t>
            </a:r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纸质材料的盖章，必须是单位行政公章，内设机构或其他印章无效。下属单位必须经主管部门确认盖章后提交。</a:t>
            </a:r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提交编办的纸质材料，均为一式三份，单位一份、同级编办一份、交省编办一份。</a:t>
            </a:r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dirty="0" smtClean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网站标识需要在单位网站的所有页面底部加挂。</a:t>
            </a:r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600" dirty="0" smtClean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endParaRPr lang="en-US" altLang="zh-CN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81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有关事项说明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763713" y="1428736"/>
            <a:ext cx="5951088" cy="86360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+mn-ea"/>
              </a:rPr>
              <a:t>一、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党政机关系统演示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29144" y="44624"/>
            <a:ext cx="1374507" cy="720080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03350" y="763588"/>
            <a:ext cx="0" cy="453707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53"/>
          <p:cNvGrpSpPr/>
          <p:nvPr/>
        </p:nvGrpSpPr>
        <p:grpSpPr bwMode="auto">
          <a:xfrm>
            <a:off x="1907703" y="1695014"/>
            <a:ext cx="414349" cy="381000"/>
            <a:chOff x="2078" y="1680"/>
            <a:chExt cx="1615" cy="1615"/>
          </a:xfrm>
        </p:grpSpPr>
        <p:sp>
          <p:nvSpPr>
            <p:cNvPr id="1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Oval 59"/>
            <p:cNvSpPr>
              <a:spLocks noChangeArrowheads="1"/>
            </p:cNvSpPr>
            <p:nvPr/>
          </p:nvSpPr>
          <p:spPr bwMode="gray">
            <a:xfrm>
              <a:off x="2280" y="1882"/>
              <a:ext cx="1097" cy="10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1764183" y="3948098"/>
            <a:ext cx="5951089" cy="865188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三 、有关事项说明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3" name="Group 53"/>
          <p:cNvGrpSpPr/>
          <p:nvPr/>
        </p:nvGrpSpPr>
        <p:grpSpPr bwMode="auto">
          <a:xfrm>
            <a:off x="1908174" y="4163998"/>
            <a:ext cx="414349" cy="381000"/>
            <a:chOff x="2078" y="1680"/>
            <a:chExt cx="1615" cy="1615"/>
          </a:xfrm>
        </p:grpSpPr>
        <p:sp>
          <p:nvSpPr>
            <p:cNvPr id="2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Oval 59"/>
            <p:cNvSpPr>
              <a:spLocks noChangeArrowheads="1"/>
            </p:cNvSpPr>
            <p:nvPr/>
          </p:nvSpPr>
          <p:spPr bwMode="gray">
            <a:xfrm>
              <a:off x="2280" y="1882"/>
              <a:ext cx="1097" cy="10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1785918" y="2700106"/>
            <a:ext cx="5951089" cy="865188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二 、事业单位系统演示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9" name="Group 53"/>
          <p:cNvGrpSpPr/>
          <p:nvPr/>
        </p:nvGrpSpPr>
        <p:grpSpPr bwMode="auto">
          <a:xfrm>
            <a:off x="1929909" y="2916006"/>
            <a:ext cx="414349" cy="381000"/>
            <a:chOff x="2078" y="1680"/>
            <a:chExt cx="1615" cy="1615"/>
          </a:xfrm>
        </p:grpSpPr>
        <p:sp>
          <p:nvSpPr>
            <p:cNvPr id="4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Oval 59"/>
            <p:cNvSpPr>
              <a:spLocks noChangeArrowheads="1"/>
            </p:cNvSpPr>
            <p:nvPr/>
          </p:nvSpPr>
          <p:spPr bwMode="gray">
            <a:xfrm>
              <a:off x="2280" y="1882"/>
              <a:ext cx="1097" cy="10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1331640" y="2438516"/>
          <a:ext cx="7446438" cy="271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上箭头标注 4"/>
          <p:cNvSpPr/>
          <p:nvPr/>
        </p:nvSpPr>
        <p:spPr>
          <a:xfrm rot="10800000">
            <a:off x="1897964" y="1218736"/>
            <a:ext cx="1453480" cy="151216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51720" y="1340768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、注册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、续费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" name="上箭头标注 10"/>
          <p:cNvSpPr/>
          <p:nvPr/>
        </p:nvSpPr>
        <p:spPr>
          <a:xfrm rot="10800000">
            <a:off x="4120555" y="1218732"/>
            <a:ext cx="1876344" cy="1490187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68707" y="1268760"/>
            <a:ext cx="1946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、提交申请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、打印申请表、</a:t>
            </a:r>
            <a:endParaRPr lang="en-US" altLang="zh-CN" dirty="0" smtClean="0"/>
          </a:p>
          <a:p>
            <a:r>
              <a:rPr lang="zh-CN" altLang="en-US" dirty="0" smtClean="0"/>
              <a:t>申请函</a:t>
            </a:r>
            <a:endParaRPr lang="zh-CN" altLang="en-US" dirty="0"/>
          </a:p>
        </p:txBody>
      </p:sp>
      <p:sp>
        <p:nvSpPr>
          <p:cNvPr id="12" name="上箭头标注 11"/>
          <p:cNvSpPr/>
          <p:nvPr/>
        </p:nvSpPr>
        <p:spPr>
          <a:xfrm>
            <a:off x="1979691" y="4846954"/>
            <a:ext cx="1371753" cy="139035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944034" y="5445224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、审核</a:t>
            </a:r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、财务操作</a:t>
            </a:r>
            <a:endParaRPr lang="zh-CN" altLang="en-US" dirty="0"/>
          </a:p>
        </p:txBody>
      </p:sp>
      <p:sp>
        <p:nvSpPr>
          <p:cNvPr id="14" name="上箭头标注 13"/>
          <p:cNvSpPr/>
          <p:nvPr/>
        </p:nvSpPr>
        <p:spPr>
          <a:xfrm>
            <a:off x="4301744" y="4896162"/>
            <a:ext cx="1484702" cy="1390358"/>
          </a:xfrm>
          <a:prstGeom prst="up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301744" y="551609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、线上审核</a:t>
            </a:r>
            <a:endParaRPr lang="en-US" altLang="zh-CN" dirty="0" smtClean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、确认审核</a:t>
            </a:r>
            <a:endParaRPr lang="zh-CN" altLang="en-US" dirty="0">
              <a:latin typeface="+mn-ea"/>
            </a:endParaRPr>
          </a:p>
        </p:txBody>
      </p:sp>
      <p:sp>
        <p:nvSpPr>
          <p:cNvPr id="16" name="下箭头标注 15"/>
          <p:cNvSpPr/>
          <p:nvPr/>
        </p:nvSpPr>
        <p:spPr>
          <a:xfrm>
            <a:off x="6858016" y="1427146"/>
            <a:ext cx="1224136" cy="914400"/>
          </a:xfrm>
          <a:prstGeom prst="down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066060" y="15435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加挂</a:t>
            </a:r>
            <a:endParaRPr lang="zh-CN" altLang="en-US" sz="2000" dirty="0"/>
          </a:p>
        </p:txBody>
      </p:sp>
      <p:grpSp>
        <p:nvGrpSpPr>
          <p:cNvPr id="6" name="组合 19"/>
          <p:cNvGrpSpPr/>
          <p:nvPr/>
        </p:nvGrpSpPr>
        <p:grpSpPr>
          <a:xfrm>
            <a:off x="251520" y="1412776"/>
            <a:ext cx="1332656" cy="1266253"/>
            <a:chOff x="352039" y="4437112"/>
            <a:chExt cx="1584176" cy="1415224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37112"/>
              <a:ext cx="727573" cy="9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52039" y="5405154"/>
              <a:ext cx="1584176" cy="4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+mn-ea"/>
                </a:rPr>
                <a:t>党政机关</a:t>
              </a:r>
              <a:endParaRPr lang="en-US" altLang="zh-CN" sz="2000" b="1" dirty="0" smtClean="0">
                <a:latin typeface="+mn-ea"/>
              </a:endParaRPr>
            </a:p>
          </p:txBody>
        </p:sp>
      </p:grpSp>
      <p:grpSp>
        <p:nvGrpSpPr>
          <p:cNvPr id="7" name="组合 22"/>
          <p:cNvGrpSpPr/>
          <p:nvPr/>
        </p:nvGrpSpPr>
        <p:grpSpPr>
          <a:xfrm>
            <a:off x="251520" y="4797152"/>
            <a:ext cx="1188640" cy="1345903"/>
            <a:chOff x="3824375" y="4325034"/>
            <a:chExt cx="1584176" cy="1537056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375" y="4325034"/>
              <a:ext cx="13049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824375" y="5405154"/>
              <a:ext cx="1584176" cy="45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/>
                <a:t>编办</a:t>
              </a:r>
              <a:endParaRPr lang="en-US" altLang="zh-CN" sz="2000" b="1" dirty="0" smtClean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58143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党政机关业务办理流程说明</a:t>
            </a:r>
            <a:endParaRPr lang="zh-CN" altLang="en-US" sz="3200" dirty="0"/>
          </a:p>
        </p:txBody>
      </p:sp>
      <p:cxnSp>
        <p:nvCxnSpPr>
          <p:cNvPr id="27" name="直接连接符 26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下箭头标注 22"/>
          <p:cNvSpPr/>
          <p:nvPr/>
        </p:nvSpPr>
        <p:spPr>
          <a:xfrm rot="10800000">
            <a:off x="6858017" y="5286388"/>
            <a:ext cx="1224136" cy="914400"/>
          </a:xfrm>
          <a:prstGeom prst="downArrowCallou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72331" y="571501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发放</a:t>
            </a:r>
            <a:endParaRPr lang="zh-CN" altLang="en-US" sz="2000" dirty="0"/>
          </a:p>
        </p:txBody>
      </p:sp>
      <p:sp>
        <p:nvSpPr>
          <p:cNvPr id="29" name="矩形 28"/>
          <p:cNvSpPr/>
          <p:nvPr/>
        </p:nvSpPr>
        <p:spPr>
          <a:xfrm>
            <a:off x="1500166" y="928670"/>
            <a:ext cx="2439370" cy="571504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8" grpId="0"/>
      <p:bldP spid="12" grpId="0" animBg="1"/>
      <p:bldP spid="14" grpId="0" animBg="1"/>
      <p:bldP spid="16" grpId="0" animBg="1"/>
      <p:bldP spid="17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447800"/>
            <a:ext cx="9105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6500826" y="5500702"/>
            <a:ext cx="150019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122" y="2786058"/>
            <a:ext cx="61920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8143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党政机关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资料填报</a:t>
            </a:r>
            <a:endParaRPr lang="zh-CN" altLang="en-US" sz="32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2" y="693765"/>
            <a:ext cx="5411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中文网址：</a:t>
            </a:r>
            <a:r>
              <a:rPr lang="en-US" altLang="zh-CN" sz="2400" dirty="0" smtClean="0"/>
              <a:t>http://</a:t>
            </a:r>
            <a:r>
              <a:rPr lang="zh-CN" altLang="en-US" sz="2400" dirty="0" smtClean="0"/>
              <a:t>网上名称管理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公益；</a:t>
            </a:r>
            <a:endParaRPr lang="en-US" altLang="zh-CN" sz="2400" dirty="0" smtClean="0"/>
          </a:p>
          <a:p>
            <a:r>
              <a:rPr lang="zh-CN" altLang="en-US" sz="2400" dirty="0" smtClean="0"/>
              <a:t>英文网址：</a:t>
            </a:r>
            <a:r>
              <a:rPr lang="en-US" altLang="zh-CN" sz="2400" dirty="0" smtClean="0"/>
              <a:t>http://shenbao.conac.cn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714348" y="3286124"/>
            <a:ext cx="2714644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" y="714356"/>
            <a:ext cx="9144000" cy="6237312"/>
            <a:chOff x="0" y="620688"/>
            <a:chExt cx="9144001" cy="539340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2708920"/>
              <a:ext cx="9144001" cy="330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688"/>
              <a:ext cx="9144000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" name="直接连接符 6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71538" y="3929066"/>
            <a:ext cx="528641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4499992" y="3068960"/>
            <a:ext cx="2714644" cy="571504"/>
          </a:xfrm>
          <a:prstGeom prst="wedgeRoundRectCallout">
            <a:avLst>
              <a:gd name="adj1" fmla="val -46135"/>
              <a:gd name="adj2" fmla="val 8888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行政隶属关系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5616" y="5991732"/>
            <a:ext cx="6768752" cy="407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6660232" y="4869160"/>
            <a:ext cx="1872208" cy="571504"/>
          </a:xfrm>
          <a:prstGeom prst="wedgeRoundRectCallout">
            <a:avLst>
              <a:gd name="adj1" fmla="val -31699"/>
              <a:gd name="adj2" fmla="val 12443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单位职能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14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党政机关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资料填报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50" y="620688"/>
            <a:ext cx="91059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99592" y="3284984"/>
            <a:ext cx="72008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6588224" y="1844824"/>
            <a:ext cx="1979712" cy="576064"/>
          </a:xfrm>
          <a:prstGeom prst="wedgeRoundRectCallout">
            <a:avLst>
              <a:gd name="adj1" fmla="val 20052"/>
              <a:gd name="adj2" fmla="val 18310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手机验证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1920" y="6237312"/>
            <a:ext cx="178595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5652120" y="5805264"/>
            <a:ext cx="3491880" cy="571504"/>
          </a:xfrm>
          <a:prstGeom prst="wedgeRoundRectCallout">
            <a:avLst>
              <a:gd name="adj1" fmla="val -48932"/>
              <a:gd name="adj2" fmla="val 9228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提交，完成资料填报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38186" y="4882032"/>
            <a:ext cx="5643602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814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党政机关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资料填报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9525" y="685800"/>
            <a:ext cx="91535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0" y="6413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571604" y="928670"/>
            <a:ext cx="221457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5004048" y="1700808"/>
            <a:ext cx="3000396" cy="571504"/>
          </a:xfrm>
          <a:prstGeom prst="wedgeRoundRectCallout">
            <a:avLst>
              <a:gd name="adj1" fmla="val -119118"/>
              <a:gd name="adj2" fmla="val -10007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牢记账号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4348" y="6500834"/>
            <a:ext cx="714380" cy="399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4071934" y="5229200"/>
            <a:ext cx="3000396" cy="857256"/>
          </a:xfrm>
          <a:prstGeom prst="wedgeRoundRectCallout">
            <a:avLst>
              <a:gd name="adj1" fmla="val -136096"/>
              <a:gd name="adj2" fmla="val 12290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点击下一步，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进行域名申请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14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党政机关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资料填报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 w="25400" cmpd="sng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1753</Words>
  <Application>WPS 演示</Application>
  <PresentationFormat>全屏显示(4:3)</PresentationFormat>
  <Paragraphs>301</Paragraphs>
  <Slides>33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54" baseType="lpstr">
      <vt:lpstr>Arial</vt:lpstr>
      <vt:lpstr>宋体</vt:lpstr>
      <vt:lpstr>Wingdings</vt:lpstr>
      <vt:lpstr>Lucida Sans Unicode</vt:lpstr>
      <vt:lpstr>黑体</vt:lpstr>
      <vt:lpstr>Wingdings 3</vt:lpstr>
      <vt:lpstr>Verdana</vt:lpstr>
      <vt:lpstr>Wingdings 2</vt:lpstr>
      <vt:lpstr>Wingdings 2</vt:lpstr>
      <vt:lpstr>微软雅黑</vt:lpstr>
      <vt:lpstr>隶书</vt:lpstr>
      <vt:lpstr>华文细黑</vt:lpstr>
      <vt:lpstr>Arial Unicode MS</vt:lpstr>
      <vt:lpstr>Calibri</vt:lpstr>
      <vt:lpstr>Gulim</vt:lpstr>
      <vt:lpstr>Malgun Gothic</vt:lpstr>
      <vt:lpstr>仿宋_GB2312</vt:lpstr>
      <vt:lpstr>仿宋</vt:lpstr>
      <vt:lpstr>自定义设计方案</vt:lpstr>
      <vt:lpstr>1_聚合</vt:lpstr>
      <vt:lpstr>2_聚合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湖南省网站审核培训</dc:title>
  <dc:creator>易翀</dc:creator>
  <dc:subject>湖南省编办</dc:subject>
  <cp:lastModifiedBy>1</cp:lastModifiedBy>
  <cp:revision>1007</cp:revision>
  <dcterms:created xsi:type="dcterms:W3CDTF">2025-04-17T02:10:19Z</dcterms:created>
  <dcterms:modified xsi:type="dcterms:W3CDTF">2025-04-17T02:13:22Z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E6798A268FFE426B9A663DDD29B2EE71_12</vt:lpwstr>
  </property>
  <property fmtid="{D5CDD505-2E9C-101B-9397-08002B2CF9AE}" pid="3" name="KSOProductBuildVer">
    <vt:lpwstr>2052-12.1.0.20305</vt:lpwstr>
  </property>
</Properties>
</file>